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343" r:id="rId4"/>
    <p:sldId id="338" r:id="rId5"/>
    <p:sldId id="340" r:id="rId6"/>
    <p:sldId id="339" r:id="rId7"/>
    <p:sldId id="341" r:id="rId8"/>
    <p:sldId id="346" r:id="rId9"/>
    <p:sldId id="349" r:id="rId10"/>
    <p:sldId id="355" r:id="rId11"/>
    <p:sldId id="360" r:id="rId12"/>
    <p:sldId id="357" r:id="rId13"/>
    <p:sldId id="334" r:id="rId14"/>
    <p:sldId id="281" r:id="rId15"/>
    <p:sldId id="268" r:id="rId16"/>
    <p:sldId id="342" r:id="rId17"/>
    <p:sldId id="361" r:id="rId18"/>
    <p:sldId id="364" r:id="rId19"/>
    <p:sldId id="365" r:id="rId20"/>
    <p:sldId id="366" r:id="rId21"/>
    <p:sldId id="367" r:id="rId22"/>
    <p:sldId id="311" r:id="rId23"/>
  </p:sldIdLst>
  <p:sldSz cx="24384000" cy="13716000"/>
  <p:notesSz cx="6858000" cy="9144000"/>
  <p:embeddedFontLst>
    <p:embeddedFont>
      <p:font typeface="210 맨발의청춘 L" panose="02020603020101020101" pitchFamily="18" charset="-127"/>
      <p:regular r:id="rId25"/>
    </p:embeddedFont>
  </p:embeddedFontLst>
  <p:defaultTextStyle>
    <a:defPPr>
      <a:defRPr lang="es-ES"/>
    </a:defPPr>
    <a:lvl1pPr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1pPr>
    <a:lvl2pPr marL="342900" indent="1143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2pPr>
    <a:lvl3pPr marL="685800" indent="2286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3pPr>
    <a:lvl4pPr marL="1028700" indent="3429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4pPr>
    <a:lvl5pPr marL="1371600" indent="4572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5pPr>
    <a:lvl6pPr marL="22860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6pPr>
    <a:lvl7pPr marL="27432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7pPr>
    <a:lvl8pPr marL="32004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8pPr>
    <a:lvl9pPr marL="36576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CF6"/>
    <a:srgbClr val="FCFCF5"/>
    <a:srgbClr val="FCFCF3"/>
    <a:srgbClr val="FAFAF3"/>
    <a:srgbClr val="FAFAEA"/>
    <a:srgbClr val="FAFAF6"/>
    <a:srgbClr val="FFFFF6"/>
    <a:srgbClr val="FFFCF6"/>
    <a:srgbClr val="FCFCF6"/>
    <a:srgbClr val="FC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84759-6840-46BE-91F2-E7D210320366}" v="381" dt="2019-09-29T16:30:06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6" autoAdjust="0"/>
    <p:restoredTop sz="88276" autoAdjust="0"/>
  </p:normalViewPr>
  <p:slideViewPr>
    <p:cSldViewPr showGuides="1">
      <p:cViewPr varScale="1">
        <p:scale>
          <a:sx n="38" d="100"/>
          <a:sy n="38" d="100"/>
        </p:scale>
        <p:origin x="75" y="49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형" userId="c953af65-a220-40f8-9b11-e29da02892c7" providerId="ADAL" clId="{3A284759-6840-46BE-91F2-E7D210320366}"/>
    <pc:docChg chg="undo redo custSel addSld delSld modSld sldOrd">
      <pc:chgData name="이재형" userId="c953af65-a220-40f8-9b11-e29da02892c7" providerId="ADAL" clId="{3A284759-6840-46BE-91F2-E7D210320366}" dt="2019-09-29T16:30:06.536" v="1706"/>
      <pc:docMkLst>
        <pc:docMk/>
      </pc:docMkLst>
      <pc:sldChg chg="modSp setBg modNotesTx">
        <pc:chgData name="이재형" userId="c953af65-a220-40f8-9b11-e29da02892c7" providerId="ADAL" clId="{3A284759-6840-46BE-91F2-E7D210320366}" dt="2019-09-29T15:42:24.323" v="927"/>
        <pc:sldMkLst>
          <pc:docMk/>
          <pc:sldMk cId="0" sldId="256"/>
        </pc:sldMkLst>
        <pc:spChg chg="mod">
          <ac:chgData name="이재형" userId="c953af65-a220-40f8-9b11-e29da02892c7" providerId="ADAL" clId="{3A284759-6840-46BE-91F2-E7D210320366}" dt="2019-09-29T14:32:12.229" v="94" actId="20577"/>
          <ac:spMkLst>
            <pc:docMk/>
            <pc:sldMk cId="0" sldId="256"/>
            <ac:spMk id="3075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1:18.450" v="4" actId="20577"/>
          <ac:spMkLst>
            <pc:docMk/>
            <pc:sldMk cId="0" sldId="256"/>
            <ac:spMk id="3076" creationId="{00000000-0000-0000-0000-000000000000}"/>
          </ac:spMkLst>
        </pc:spChg>
      </pc:sldChg>
      <pc:sldChg chg="addSp delSp modSp setBg">
        <pc:chgData name="이재형" userId="c953af65-a220-40f8-9b11-e29da02892c7" providerId="ADAL" clId="{3A284759-6840-46BE-91F2-E7D210320366}" dt="2019-09-29T15:44:11.979" v="934"/>
        <pc:sldMkLst>
          <pc:docMk/>
          <pc:sldMk cId="0" sldId="257"/>
        </pc:sldMkLst>
        <pc:spChg chg="mod">
          <ac:chgData name="이재형" userId="c953af65-a220-40f8-9b11-e29da02892c7" providerId="ADAL" clId="{3A284759-6840-46BE-91F2-E7D210320366}" dt="2019-09-29T15:25:31.754" v="705" actId="14100"/>
          <ac:spMkLst>
            <pc:docMk/>
            <pc:sldMk cId="0" sldId="257"/>
            <ac:spMk id="26" creationId="{00000000-0000-0000-0000-000000000000}"/>
          </ac:spMkLst>
        </pc:spChg>
        <pc:spChg chg="add del mod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27" creationId="{E1879272-6228-488B-B52A-A5A3342AA6B0}"/>
          </ac:spMkLst>
        </pc:spChg>
        <pc:spChg chg="add mod">
          <ac:chgData name="이재형" userId="c953af65-a220-40f8-9b11-e29da02892c7" providerId="ADAL" clId="{3A284759-6840-46BE-91F2-E7D210320366}" dt="2019-09-29T15:25:12.578" v="695" actId="1036"/>
          <ac:spMkLst>
            <pc:docMk/>
            <pc:sldMk cId="0" sldId="257"/>
            <ac:spMk id="29" creationId="{47CFEB65-F1D6-4641-AAEB-4A673B4AE9E1}"/>
          </ac:spMkLst>
        </pc:spChg>
        <pc:spChg chg="del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31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5:24.211" v="701" actId="1076"/>
          <ac:spMkLst>
            <pc:docMk/>
            <pc:sldMk cId="0" sldId="257"/>
            <ac:spMk id="409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3:24.146" v="649"/>
          <ac:spMkLst>
            <pc:docMk/>
            <pc:sldMk cId="0" sldId="257"/>
            <ac:spMk id="4105" creationId="{00000000-0000-0000-0000-000000000000}"/>
          </ac:spMkLst>
        </pc:spChg>
        <pc:spChg chg="del mod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4106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4107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410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5:31.754" v="705" actId="14100"/>
          <ac:spMkLst>
            <pc:docMk/>
            <pc:sldMk cId="0" sldId="257"/>
            <ac:spMk id="4124" creationId="{00000000-0000-0000-0000-000000000000}"/>
          </ac:spMkLst>
        </pc:spChg>
        <pc:grpChg chg="mod">
          <ac:chgData name="이재형" userId="c953af65-a220-40f8-9b11-e29da02892c7" providerId="ADAL" clId="{3A284759-6840-46BE-91F2-E7D210320366}" dt="2019-09-29T15:23:18.808" v="642" actId="1076"/>
          <ac:grpSpMkLst>
            <pc:docMk/>
            <pc:sldMk cId="0" sldId="257"/>
            <ac:grpSpMk id="9" creationId="{00000000-0000-0000-0000-000000000000}"/>
          </ac:grpSpMkLst>
        </pc:grpChg>
        <pc:grpChg chg="del mod">
          <ac:chgData name="이재형" userId="c953af65-a220-40f8-9b11-e29da02892c7" providerId="ADAL" clId="{3A284759-6840-46BE-91F2-E7D210320366}" dt="2019-09-29T15:23:49.733" v="652" actId="478"/>
          <ac:grpSpMkLst>
            <pc:docMk/>
            <pc:sldMk cId="0" sldId="257"/>
            <ac:grpSpMk id="10" creationId="{00000000-0000-0000-0000-000000000000}"/>
          </ac:grpSpMkLst>
        </pc:grpChg>
      </pc:sldChg>
      <pc:sldChg chg="modSp setBg">
        <pc:chgData name="이재형" userId="c953af65-a220-40f8-9b11-e29da02892c7" providerId="ADAL" clId="{3A284759-6840-46BE-91F2-E7D210320366}" dt="2019-09-29T15:44:11.979" v="934"/>
        <pc:sldMkLst>
          <pc:docMk/>
          <pc:sldMk cId="0" sldId="268"/>
        </pc:sldMkLst>
        <pc:spChg chg="mod">
          <ac:chgData name="이재형" userId="c953af65-a220-40f8-9b11-e29da02892c7" providerId="ADAL" clId="{3A284759-6840-46BE-91F2-E7D210320366}" dt="2019-09-29T15:30:36.486" v="851" actId="1076"/>
          <ac:spMkLst>
            <pc:docMk/>
            <pc:sldMk cId="0" sldId="268"/>
            <ac:spMk id="13320" creationId="{00000000-0000-0000-0000-000000000000}"/>
          </ac:spMkLst>
        </pc:sp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0" sldId="281"/>
        </pc:sldMkLst>
      </pc:sldChg>
      <pc:sldChg chg="delSp modSp setBg">
        <pc:chgData name="이재형" userId="c953af65-a220-40f8-9b11-e29da02892c7" providerId="ADAL" clId="{3A284759-6840-46BE-91F2-E7D210320366}" dt="2019-09-29T15:42:19.973" v="926"/>
        <pc:sldMkLst>
          <pc:docMk/>
          <pc:sldMk cId="0" sldId="311"/>
        </pc:sldMkLst>
        <pc:spChg chg="del">
          <ac:chgData name="이재형" userId="c953af65-a220-40f8-9b11-e29da02892c7" providerId="ADAL" clId="{3A284759-6840-46BE-91F2-E7D210320366}" dt="2019-09-29T14:41:13.069" v="249" actId="478"/>
          <ac:spMkLst>
            <pc:docMk/>
            <pc:sldMk cId="0" sldId="311"/>
            <ac:spMk id="1536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41:32.245" v="262" actId="403"/>
          <ac:spMkLst>
            <pc:docMk/>
            <pc:sldMk cId="0" sldId="311"/>
            <ac:spMk id="15369" creationId="{00000000-0000-0000-0000-000000000000}"/>
          </ac:spMkLst>
        </pc:sp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618138729" sldId="334"/>
        </pc:sldMkLst>
      </pc:sldChg>
      <pc:sldChg chg="del">
        <pc:chgData name="이재형" userId="c953af65-a220-40f8-9b11-e29da02892c7" providerId="ADAL" clId="{3A284759-6840-46BE-91F2-E7D210320366}" dt="2019-09-29T14:40:28.474" v="244" actId="2696"/>
        <pc:sldMkLst>
          <pc:docMk/>
          <pc:sldMk cId="2989278772" sldId="336"/>
        </pc:sldMkLst>
      </pc:sldChg>
      <pc:sldChg chg="del">
        <pc:chgData name="이재형" userId="c953af65-a220-40f8-9b11-e29da02892c7" providerId="ADAL" clId="{3A284759-6840-46BE-91F2-E7D210320366}" dt="2019-09-29T15:06:57.717" v="264" actId="2696"/>
        <pc:sldMkLst>
          <pc:docMk/>
          <pc:sldMk cId="990615212" sldId="337"/>
        </pc:sldMkLst>
      </pc:sldChg>
      <pc:sldChg chg="addSp delSp modSp setBg">
        <pc:chgData name="이재형" userId="c953af65-a220-40f8-9b11-e29da02892c7" providerId="ADAL" clId="{3A284759-6840-46BE-91F2-E7D210320366}" dt="2019-09-29T15:44:11.979" v="934"/>
        <pc:sldMkLst>
          <pc:docMk/>
          <pc:sldMk cId="1441235578" sldId="338"/>
        </pc:sldMkLst>
        <pc:spChg chg="del mod">
          <ac:chgData name="이재형" userId="c953af65-a220-40f8-9b11-e29da02892c7" providerId="ADAL" clId="{3A284759-6840-46BE-91F2-E7D210320366}" dt="2019-09-29T15:18:11.796" v="468" actId="478"/>
          <ac:spMkLst>
            <pc:docMk/>
            <pc:sldMk cId="1441235578" sldId="338"/>
            <ac:spMk id="17" creationId="{00000000-0000-0000-0000-000000000000}"/>
          </ac:spMkLst>
        </pc:spChg>
        <pc:spChg chg="add mod">
          <ac:chgData name="이재형" userId="c953af65-a220-40f8-9b11-e29da02892c7" providerId="ADAL" clId="{3A284759-6840-46BE-91F2-E7D210320366}" dt="2019-09-29T15:38:50.245" v="923" actId="2085"/>
          <ac:spMkLst>
            <pc:docMk/>
            <pc:sldMk cId="1441235578" sldId="338"/>
            <ac:spMk id="18" creationId="{CA17C84D-2684-42FD-AFFA-B6959516ABBB}"/>
          </ac:spMkLst>
        </pc:spChg>
        <pc:spChg chg="mod">
          <ac:chgData name="이재형" userId="c953af65-a220-40f8-9b11-e29da02892c7" providerId="ADAL" clId="{3A284759-6840-46BE-91F2-E7D210320366}" dt="2019-09-29T15:14:54.553" v="390" actId="20577"/>
          <ac:spMkLst>
            <pc:docMk/>
            <pc:sldMk cId="1441235578" sldId="338"/>
            <ac:spMk id="9220" creationId="{00000000-0000-0000-0000-000000000000}"/>
          </ac:spMkLst>
        </pc:spChg>
        <pc:picChg chg="mod ord modCrop">
          <ac:chgData name="이재형" userId="c953af65-a220-40f8-9b11-e29da02892c7" providerId="ADAL" clId="{3A284759-6840-46BE-91F2-E7D210320366}" dt="2019-09-29T15:20:09.422" v="506" actId="1076"/>
          <ac:picMkLst>
            <pc:docMk/>
            <pc:sldMk cId="1441235578" sldId="338"/>
            <ac:picMk id="3" creationId="{00000000-0000-0000-0000-000000000000}"/>
          </ac:picMkLst>
        </pc:picChg>
        <pc:picChg chg="add mod">
          <ac:chgData name="이재형" userId="c953af65-a220-40f8-9b11-e29da02892c7" providerId="ADAL" clId="{3A284759-6840-46BE-91F2-E7D210320366}" dt="2019-09-29T15:20:05.258" v="505" actId="1076"/>
          <ac:picMkLst>
            <pc:docMk/>
            <pc:sldMk cId="1441235578" sldId="338"/>
            <ac:picMk id="16" creationId="{2FF16599-16FE-463C-90A1-CB74A514BAED}"/>
          </ac:picMkLst>
        </pc:pic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310446261" sldId="339"/>
        </pc:sldMkLst>
      </pc:sldChg>
      <pc:sldChg chg="modSp setBg">
        <pc:chgData name="이재형" userId="c953af65-a220-40f8-9b11-e29da02892c7" providerId="ADAL" clId="{3A284759-6840-46BE-91F2-E7D210320366}" dt="2019-09-29T15:44:11.979" v="934"/>
        <pc:sldMkLst>
          <pc:docMk/>
          <pc:sldMk cId="2163688676" sldId="340"/>
        </pc:sldMkLst>
        <pc:spChg chg="mod">
          <ac:chgData name="이재형" userId="c953af65-a220-40f8-9b11-e29da02892c7" providerId="ADAL" clId="{3A284759-6840-46BE-91F2-E7D210320366}" dt="2019-09-29T15:17:35.664" v="463"/>
          <ac:spMkLst>
            <pc:docMk/>
            <pc:sldMk cId="2163688676" sldId="340"/>
            <ac:spMk id="17" creationId="{00000000-0000-0000-0000-000000000000}"/>
          </ac:spMkLst>
        </pc:sp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375667715" sldId="341"/>
        </pc:sldMkLst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1795636352" sldId="342"/>
        </pc:sldMkLst>
      </pc:sldChg>
      <pc:sldChg chg="addSp delSp modSp setBg">
        <pc:chgData name="이재형" userId="c953af65-a220-40f8-9b11-e29da02892c7" providerId="ADAL" clId="{3A284759-6840-46BE-91F2-E7D210320366}" dt="2019-09-29T15:44:11.979" v="934"/>
        <pc:sldMkLst>
          <pc:docMk/>
          <pc:sldMk cId="1347861339" sldId="343"/>
        </pc:sldMkLst>
        <pc:spChg chg="add mod">
          <ac:chgData name="이재형" userId="c953af65-a220-40f8-9b11-e29da02892c7" providerId="ADAL" clId="{3A284759-6840-46BE-91F2-E7D210320366}" dt="2019-09-29T14:40:02.600" v="243" actId="1076"/>
          <ac:spMkLst>
            <pc:docMk/>
            <pc:sldMk cId="1347861339" sldId="343"/>
            <ac:spMk id="28" creationId="{F1E95C76-E142-4E81-AE92-5A60172D29E9}"/>
          </ac:spMkLst>
        </pc:spChg>
        <pc:spChg chg="add mod">
          <ac:chgData name="이재형" userId="c953af65-a220-40f8-9b11-e29da02892c7" providerId="ADAL" clId="{3A284759-6840-46BE-91F2-E7D210320366}" dt="2019-09-29T14:38:57.621" v="236" actId="207"/>
          <ac:spMkLst>
            <pc:docMk/>
            <pc:sldMk cId="1347861339" sldId="343"/>
            <ac:spMk id="29" creationId="{F09677EC-50D7-45B8-A961-CC33E620326B}"/>
          </ac:spMkLst>
        </pc:spChg>
        <pc:spChg chg="mod">
          <ac:chgData name="이재형" userId="c953af65-a220-40f8-9b11-e29da02892c7" providerId="ADAL" clId="{3A284759-6840-46BE-91F2-E7D210320366}" dt="2019-09-29T15:19:17.350" v="488" actId="1076"/>
          <ac:spMkLst>
            <pc:docMk/>
            <pc:sldMk cId="1347861339" sldId="343"/>
            <ac:spMk id="4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8:26.964" v="234" actId="2710"/>
          <ac:spMkLst>
            <pc:docMk/>
            <pc:sldMk cId="1347861339" sldId="343"/>
            <ac:spMk id="513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8:19.222" v="232" actId="1076"/>
          <ac:spMkLst>
            <pc:docMk/>
            <pc:sldMk cId="1347861339" sldId="343"/>
            <ac:spMk id="5136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9:07.835" v="237" actId="207"/>
          <ac:spMkLst>
            <pc:docMk/>
            <pc:sldMk cId="1347861339" sldId="343"/>
            <ac:spMk id="5138" creationId="{00000000-0000-0000-0000-000000000000}"/>
          </ac:spMkLst>
        </pc:spChg>
        <pc:spChg chg="del mod">
          <ac:chgData name="이재형" userId="c953af65-a220-40f8-9b11-e29da02892c7" providerId="ADAL" clId="{3A284759-6840-46BE-91F2-E7D210320366}" dt="2019-09-29T14:36:52.653" v="191" actId="478"/>
          <ac:spMkLst>
            <pc:docMk/>
            <pc:sldMk cId="1347861339" sldId="343"/>
            <ac:spMk id="514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6:27.638" v="167"/>
          <ac:spMkLst>
            <pc:docMk/>
            <pc:sldMk cId="1347861339" sldId="343"/>
            <ac:spMk id="5141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9:50.707" v="242" actId="1076"/>
          <ac:spMkLst>
            <pc:docMk/>
            <pc:sldMk cId="1347861339" sldId="343"/>
            <ac:spMk id="5143" creationId="{00000000-0000-0000-0000-000000000000}"/>
          </ac:spMkLst>
        </pc:spChg>
        <pc:spChg chg="del mod">
          <ac:chgData name="이재형" userId="c953af65-a220-40f8-9b11-e29da02892c7" providerId="ADAL" clId="{3A284759-6840-46BE-91F2-E7D210320366}" dt="2019-09-29T14:36:03.522" v="139" actId="478"/>
          <ac:spMkLst>
            <pc:docMk/>
            <pc:sldMk cId="1347861339" sldId="343"/>
            <ac:spMk id="5147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9:37.778" v="240" actId="1076"/>
          <ac:spMkLst>
            <pc:docMk/>
            <pc:sldMk cId="1347861339" sldId="343"/>
            <ac:spMk id="11272" creationId="{00000000-0000-0000-0000-000000000000}"/>
          </ac:spMkLst>
        </pc:spChg>
      </pc:sldChg>
      <pc:sldChg chg="addSp delSp modSp setBg modAnim">
        <pc:chgData name="이재형" userId="c953af65-a220-40f8-9b11-e29da02892c7" providerId="ADAL" clId="{3A284759-6840-46BE-91F2-E7D210320366}" dt="2019-09-29T15:44:11.979" v="934"/>
        <pc:sldMkLst>
          <pc:docMk/>
          <pc:sldMk cId="2363344913" sldId="346"/>
        </pc:sldMkLst>
        <pc:spChg chg="add del mod">
          <ac:chgData name="이재형" userId="c953af65-a220-40f8-9b11-e29da02892c7" providerId="ADAL" clId="{3A284759-6840-46BE-91F2-E7D210320366}" dt="2019-09-29T15:33:54.556" v="885"/>
          <ac:spMkLst>
            <pc:docMk/>
            <pc:sldMk cId="2363344913" sldId="346"/>
            <ac:spMk id="23" creationId="{00000000-0000-0000-0000-000000000000}"/>
          </ac:spMkLst>
        </pc:spChg>
      </pc:sldChg>
      <pc:sldChg chg="modSp setBg modAnim">
        <pc:chgData name="이재형" userId="c953af65-a220-40f8-9b11-e29da02892c7" providerId="ADAL" clId="{3A284759-6840-46BE-91F2-E7D210320366}" dt="2019-09-29T15:44:11.979" v="934"/>
        <pc:sldMkLst>
          <pc:docMk/>
          <pc:sldMk cId="1599812915" sldId="349"/>
        </pc:sldMkLst>
        <pc:spChg chg="mod">
          <ac:chgData name="이재형" userId="c953af65-a220-40f8-9b11-e29da02892c7" providerId="ADAL" clId="{3A284759-6840-46BE-91F2-E7D210320366}" dt="2019-09-29T15:26:09.141" v="714"/>
          <ac:spMkLst>
            <pc:docMk/>
            <pc:sldMk cId="1599812915" sldId="349"/>
            <ac:spMk id="9218" creationId="{00000000-0000-0000-0000-000000000000}"/>
          </ac:spMkLst>
        </pc:spChg>
        <pc:graphicFrameChg chg="mod">
          <ac:chgData name="이재형" userId="c953af65-a220-40f8-9b11-e29da02892c7" providerId="ADAL" clId="{3A284759-6840-46BE-91F2-E7D210320366}" dt="2019-09-29T15:43:42.069" v="933" actId="14100"/>
          <ac:graphicFrameMkLst>
            <pc:docMk/>
            <pc:sldMk cId="1599812915" sldId="349"/>
            <ac:graphicFrameMk id="6" creationId="{00000000-0000-0000-0000-000000000000}"/>
          </ac:graphicFrameMkLst>
        </pc:graphicFrameChg>
        <pc:graphicFrameChg chg="mod">
          <ac:chgData name="이재형" userId="c953af65-a220-40f8-9b11-e29da02892c7" providerId="ADAL" clId="{3A284759-6840-46BE-91F2-E7D210320366}" dt="2019-09-29T15:42:41.387" v="931" actId="14100"/>
          <ac:graphicFrameMkLst>
            <pc:docMk/>
            <pc:sldMk cId="1599812915" sldId="349"/>
            <ac:graphicFrameMk id="12" creationId="{00000000-0000-0000-0000-000000000000}"/>
          </ac:graphicFrameMkLst>
        </pc:graphicFrameChg>
      </pc:sldChg>
      <pc:sldChg chg="addSp delSp modSp modTransition setBg">
        <pc:chgData name="이재형" userId="c953af65-a220-40f8-9b11-e29da02892c7" providerId="ADAL" clId="{3A284759-6840-46BE-91F2-E7D210320366}" dt="2019-09-29T16:01:34.172" v="1188"/>
        <pc:sldMkLst>
          <pc:docMk/>
          <pc:sldMk cId="162033572" sldId="355"/>
        </pc:sldMkLst>
        <pc:spChg chg="mod">
          <ac:chgData name="이재형" userId="c953af65-a220-40f8-9b11-e29da02892c7" providerId="ADAL" clId="{3A284759-6840-46BE-91F2-E7D210320366}" dt="2019-09-29T15:31:53.325" v="855" actId="1036"/>
          <ac:spMkLst>
            <pc:docMk/>
            <pc:sldMk cId="162033572" sldId="355"/>
            <ac:spMk id="16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56.979" v="844" actId="1035"/>
          <ac:spMkLst>
            <pc:docMk/>
            <pc:sldMk cId="162033572" sldId="355"/>
            <ac:spMk id="18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21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27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9:00.747" v="849" actId="1035"/>
          <ac:spMkLst>
            <pc:docMk/>
            <pc:sldMk cId="162033572" sldId="355"/>
            <ac:spMk id="2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26.176" v="831" actId="1076"/>
          <ac:spMkLst>
            <pc:docMk/>
            <pc:sldMk cId="162033572" sldId="355"/>
            <ac:spMk id="2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42.184" v="836" actId="1076"/>
          <ac:spMkLst>
            <pc:docMk/>
            <pc:sldMk cId="162033572" sldId="355"/>
            <ac:spMk id="30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31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31.238" v="833" actId="1076"/>
          <ac:spMkLst>
            <pc:docMk/>
            <pc:sldMk cId="162033572" sldId="355"/>
            <ac:spMk id="32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33" creationId="{00000000-0000-0000-0000-000000000000}"/>
          </ac:spMkLst>
        </pc:spChg>
        <pc:picChg chg="add del">
          <ac:chgData name="이재형" userId="c953af65-a220-40f8-9b11-e29da02892c7" providerId="ADAL" clId="{3A284759-6840-46BE-91F2-E7D210320366}" dt="2019-09-29T16:01:34.172" v="1188"/>
          <ac:picMkLst>
            <pc:docMk/>
            <pc:sldMk cId="162033572" sldId="355"/>
            <ac:picMk id="25" creationId="{0BF4A835-3C89-4F5A-B996-672EE3661410}"/>
          </ac:picMkLst>
        </pc:picChg>
      </pc:sldChg>
      <pc:sldChg chg="modTransition setBg">
        <pc:chgData name="이재형" userId="c953af65-a220-40f8-9b11-e29da02892c7" providerId="ADAL" clId="{3A284759-6840-46BE-91F2-E7D210320366}" dt="2019-09-29T15:44:11.979" v="934"/>
        <pc:sldMkLst>
          <pc:docMk/>
          <pc:sldMk cId="1000313985" sldId="357"/>
        </pc:sldMkLst>
      </pc:sldChg>
      <pc:sldChg chg="modTransition setBg modAnim">
        <pc:chgData name="이재형" userId="c953af65-a220-40f8-9b11-e29da02892c7" providerId="ADAL" clId="{3A284759-6840-46BE-91F2-E7D210320366}" dt="2019-09-29T15:44:11.979" v="934"/>
        <pc:sldMkLst>
          <pc:docMk/>
          <pc:sldMk cId="1095825518" sldId="360"/>
        </pc:sldMkLst>
      </pc:sldChg>
      <pc:sldChg chg="addSp delSp modSp add ord setBg">
        <pc:chgData name="이재형" userId="c953af65-a220-40f8-9b11-e29da02892c7" providerId="ADAL" clId="{3A284759-6840-46BE-91F2-E7D210320366}" dt="2019-09-29T15:55:47.931" v="1044"/>
        <pc:sldMkLst>
          <pc:docMk/>
          <pc:sldMk cId="2534173544" sldId="361"/>
        </pc:sldMkLst>
        <pc:spChg chg="mod">
          <ac:chgData name="이재형" userId="c953af65-a220-40f8-9b11-e29da02892c7" providerId="ADAL" clId="{3A284759-6840-46BE-91F2-E7D210320366}" dt="2019-09-29T15:45:22.241" v="951" actId="1076"/>
          <ac:spMkLst>
            <pc:docMk/>
            <pc:sldMk cId="2534173544" sldId="361"/>
            <ac:spMk id="4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45:21.043" v="950" actId="20577"/>
          <ac:spMkLst>
            <pc:docMk/>
            <pc:sldMk cId="2534173544" sldId="361"/>
            <ac:spMk id="1127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45:26.601" v="978"/>
          <ac:spMkLst>
            <pc:docMk/>
            <pc:sldMk cId="2534173544" sldId="361"/>
            <ac:spMk id="11272" creationId="{00000000-0000-0000-0000-000000000000}"/>
          </ac:spMkLst>
        </pc:s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4" creationId="{00000000-0000-0000-0000-000000000000}"/>
          </ac:grpSpMkLst>
        </pc:gr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5" creationId="{00000000-0000-0000-0000-000000000000}"/>
          </ac:grpSpMkLst>
        </pc:gr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6" creationId="{00000000-0000-0000-0000-000000000000}"/>
          </ac:grpSpMkLst>
        </pc:gr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64" creationId="{00000000-0000-0000-0000-000000000000}"/>
          </ac:grpSpMkLst>
        </pc:grpChg>
        <pc:picChg chg="add mod">
          <ac:chgData name="이재형" userId="c953af65-a220-40f8-9b11-e29da02892c7" providerId="ADAL" clId="{3A284759-6840-46BE-91F2-E7D210320366}" dt="2019-09-29T15:55:38.988" v="1042" actId="1076"/>
          <ac:picMkLst>
            <pc:docMk/>
            <pc:sldMk cId="2534173544" sldId="361"/>
            <ac:picMk id="7" creationId="{E519AD87-220D-4CFD-A028-2B8153D251A6}"/>
          </ac:picMkLst>
        </pc:picChg>
        <pc:picChg chg="add mod">
          <ac:chgData name="이재형" userId="c953af65-a220-40f8-9b11-e29da02892c7" providerId="ADAL" clId="{3A284759-6840-46BE-91F2-E7D210320366}" dt="2019-09-29T15:55:38.988" v="1042" actId="1076"/>
          <ac:picMkLst>
            <pc:docMk/>
            <pc:sldMk cId="2534173544" sldId="361"/>
            <ac:picMk id="9" creationId="{268A4837-8CB9-44E7-ADD2-1FE5F42B365D}"/>
          </ac:picMkLst>
        </pc:picChg>
        <pc:picChg chg="add del mod">
          <ac:chgData name="이재형" userId="c953af65-a220-40f8-9b11-e29da02892c7" providerId="ADAL" clId="{3A284759-6840-46BE-91F2-E7D210320366}" dt="2019-09-29T15:53:01.120" v="988" actId="478"/>
          <ac:picMkLst>
            <pc:docMk/>
            <pc:sldMk cId="2534173544" sldId="361"/>
            <ac:picMk id="11" creationId="{C30E0871-BBC6-4D9B-9C98-D1FB773C1ED9}"/>
          </ac:picMkLst>
        </pc:picChg>
        <pc:picChg chg="add mod">
          <ac:chgData name="이재형" userId="c953af65-a220-40f8-9b11-e29da02892c7" providerId="ADAL" clId="{3A284759-6840-46BE-91F2-E7D210320366}" dt="2019-09-29T15:55:32.779" v="1041" actId="1076"/>
          <ac:picMkLst>
            <pc:docMk/>
            <pc:sldMk cId="2534173544" sldId="361"/>
            <ac:picMk id="13" creationId="{0B4CEB9E-05FA-416D-AEF8-3781FEF33B89}"/>
          </ac:picMkLst>
        </pc:picChg>
        <pc:picChg chg="add mod">
          <ac:chgData name="이재형" userId="c953af65-a220-40f8-9b11-e29da02892c7" providerId="ADAL" clId="{3A284759-6840-46BE-91F2-E7D210320366}" dt="2019-09-29T15:55:47.931" v="1044"/>
          <ac:picMkLst>
            <pc:docMk/>
            <pc:sldMk cId="2534173544" sldId="361"/>
            <ac:picMk id="45" creationId="{2E62C0C8-08E9-4658-A52B-9ED172A638E1}"/>
          </ac:picMkLst>
        </pc:picChg>
        <pc:picChg chg="add mod">
          <ac:chgData name="이재형" userId="c953af65-a220-40f8-9b11-e29da02892c7" providerId="ADAL" clId="{3A284759-6840-46BE-91F2-E7D210320366}" dt="2019-09-29T15:55:47.931" v="1044"/>
          <ac:picMkLst>
            <pc:docMk/>
            <pc:sldMk cId="2534173544" sldId="361"/>
            <ac:picMk id="48" creationId="{D5F2DA75-7318-4890-8CF8-55029307C741}"/>
          </ac:picMkLst>
        </pc:picChg>
      </pc:sldChg>
      <pc:sldChg chg="add del">
        <pc:chgData name="이재형" userId="c953af65-a220-40f8-9b11-e29da02892c7" providerId="ADAL" clId="{3A284759-6840-46BE-91F2-E7D210320366}" dt="2019-09-29T15:56:02.070" v="1056" actId="2696"/>
        <pc:sldMkLst>
          <pc:docMk/>
          <pc:sldMk cId="478717214" sldId="362"/>
        </pc:sldMkLst>
      </pc:sldChg>
      <pc:sldChg chg="add del">
        <pc:chgData name="이재형" userId="c953af65-a220-40f8-9b11-e29da02892c7" providerId="ADAL" clId="{3A284759-6840-46BE-91F2-E7D210320366}" dt="2019-09-29T15:56:01.438" v="1055" actId="2696"/>
        <pc:sldMkLst>
          <pc:docMk/>
          <pc:sldMk cId="585156441" sldId="363"/>
        </pc:sldMkLst>
      </pc:sldChg>
      <pc:sldChg chg="addSp delSp modSp add">
        <pc:chgData name="이재형" userId="c953af65-a220-40f8-9b11-e29da02892c7" providerId="ADAL" clId="{3A284759-6840-46BE-91F2-E7D210320366}" dt="2019-09-29T15:59:31.008" v="1148" actId="1076"/>
        <pc:sldMkLst>
          <pc:docMk/>
          <pc:sldMk cId="1391606370" sldId="364"/>
        </pc:sldMkLst>
        <pc:spChg chg="del">
          <ac:chgData name="이재형" userId="c953af65-a220-40f8-9b11-e29da02892c7" providerId="ADAL" clId="{3A284759-6840-46BE-91F2-E7D210320366}" dt="2019-09-29T15:56:45.891" v="1102" actId="478"/>
          <ac:spMkLst>
            <pc:docMk/>
            <pc:sldMk cId="1391606370" sldId="364"/>
            <ac:spMk id="4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55:52.530" v="1054"/>
          <ac:spMkLst>
            <pc:docMk/>
            <pc:sldMk cId="1391606370" sldId="364"/>
            <ac:spMk id="1127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56:11.707" v="1076"/>
          <ac:spMkLst>
            <pc:docMk/>
            <pc:sldMk cId="1391606370" sldId="364"/>
            <ac:spMk id="11272" creationId="{00000000-0000-0000-0000-000000000000}"/>
          </ac:spMkLst>
        </pc:sp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3" creationId="{3F70FD9F-A198-49F6-9EAE-7C0AA665B97D}"/>
          </ac:picMkLst>
        </pc:pic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5" creationId="{DD45248F-E0F2-41F5-903D-A275D2A874E0}"/>
          </ac:picMkLst>
        </pc:picChg>
        <pc:picChg chg="del">
          <ac:chgData name="이재형" userId="c953af65-a220-40f8-9b11-e29da02892c7" providerId="ADAL" clId="{3A284759-6840-46BE-91F2-E7D210320366}" dt="2019-09-29T15:56:03.861" v="1057" actId="478"/>
          <ac:picMkLst>
            <pc:docMk/>
            <pc:sldMk cId="1391606370" sldId="364"/>
            <ac:picMk id="7" creationId="{E519AD87-220D-4CFD-A028-2B8153D251A6}"/>
          </ac:picMkLst>
        </pc:pic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8" creationId="{B6C2C52B-04E6-4962-A35C-035E9FD8914C}"/>
          </ac:picMkLst>
        </pc:picChg>
        <pc:picChg chg="del">
          <ac:chgData name="이재형" userId="c953af65-a220-40f8-9b11-e29da02892c7" providerId="ADAL" clId="{3A284759-6840-46BE-91F2-E7D210320366}" dt="2019-09-29T15:56:05.169" v="1059" actId="478"/>
          <ac:picMkLst>
            <pc:docMk/>
            <pc:sldMk cId="1391606370" sldId="364"/>
            <ac:picMk id="9" creationId="{268A4837-8CB9-44E7-ADD2-1FE5F42B365D}"/>
          </ac:picMkLst>
        </pc:pic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11" creationId="{1EA654F7-F228-4213-9874-10134EB8FC19}"/>
          </ac:picMkLst>
        </pc:picChg>
        <pc:picChg chg="del">
          <ac:chgData name="이재형" userId="c953af65-a220-40f8-9b11-e29da02892c7" providerId="ADAL" clId="{3A284759-6840-46BE-91F2-E7D210320366}" dt="2019-09-29T15:56:04.676" v="1058" actId="478"/>
          <ac:picMkLst>
            <pc:docMk/>
            <pc:sldMk cId="1391606370" sldId="364"/>
            <ac:picMk id="13" creationId="{0B4CEB9E-05FA-416D-AEF8-3781FEF33B89}"/>
          </ac:picMkLst>
        </pc:picChg>
        <pc:picChg chg="add del mod">
          <ac:chgData name="이재형" userId="c953af65-a220-40f8-9b11-e29da02892c7" providerId="ADAL" clId="{3A284759-6840-46BE-91F2-E7D210320366}" dt="2019-09-29T15:56:47.801" v="1103" actId="478"/>
          <ac:picMkLst>
            <pc:docMk/>
            <pc:sldMk cId="1391606370" sldId="364"/>
            <ac:picMk id="14" creationId="{2DF235EA-B935-446C-9F81-12448E0EBEB8}"/>
          </ac:picMkLst>
        </pc:picChg>
        <pc:picChg chg="add del mod">
          <ac:chgData name="이재형" userId="c953af65-a220-40f8-9b11-e29da02892c7" providerId="ADAL" clId="{3A284759-6840-46BE-91F2-E7D210320366}" dt="2019-09-29T15:56:47.806" v="1104" actId="478"/>
          <ac:picMkLst>
            <pc:docMk/>
            <pc:sldMk cId="1391606370" sldId="364"/>
            <ac:picMk id="16" creationId="{E5F8B3F3-8852-4F84-87D2-652CA66EACDC}"/>
          </ac:picMkLst>
        </pc:picChg>
        <pc:picChg chg="add mod">
          <ac:chgData name="이재형" userId="c953af65-a220-40f8-9b11-e29da02892c7" providerId="ADAL" clId="{3A284759-6840-46BE-91F2-E7D210320366}" dt="2019-09-29T15:59:17.907" v="1147" actId="1076"/>
          <ac:picMkLst>
            <pc:docMk/>
            <pc:sldMk cId="1391606370" sldId="364"/>
            <ac:picMk id="18" creationId="{1F33B431-BBF1-45DC-8A9E-7A43969FCD15}"/>
          </ac:picMkLst>
        </pc:picChg>
        <pc:picChg chg="add mod">
          <ac:chgData name="이재형" userId="c953af65-a220-40f8-9b11-e29da02892c7" providerId="ADAL" clId="{3A284759-6840-46BE-91F2-E7D210320366}" dt="2019-09-29T15:59:31.008" v="1148" actId="1076"/>
          <ac:picMkLst>
            <pc:docMk/>
            <pc:sldMk cId="1391606370" sldId="364"/>
            <ac:picMk id="20" creationId="{72190A11-FE74-4DD9-A583-7AD578873FA2}"/>
          </ac:picMkLst>
        </pc:picChg>
      </pc:sldChg>
      <pc:sldChg chg="addSp delSp modSp add">
        <pc:chgData name="이재형" userId="c953af65-a220-40f8-9b11-e29da02892c7" providerId="ADAL" clId="{3A284759-6840-46BE-91F2-E7D210320366}" dt="2019-09-29T16:00:31.060" v="1181" actId="1076"/>
        <pc:sldMkLst>
          <pc:docMk/>
          <pc:sldMk cId="502070091" sldId="365"/>
        </pc:sldMkLst>
        <pc:picChg chg="del">
          <ac:chgData name="이재형" userId="c953af65-a220-40f8-9b11-e29da02892c7" providerId="ADAL" clId="{3A284759-6840-46BE-91F2-E7D210320366}" dt="2019-09-29T15:56:39.538" v="1100" actId="478"/>
          <ac:picMkLst>
            <pc:docMk/>
            <pc:sldMk cId="502070091" sldId="365"/>
            <ac:picMk id="3" creationId="{3F70FD9F-A198-49F6-9EAE-7C0AA665B97D}"/>
          </ac:picMkLst>
        </pc:picChg>
        <pc:picChg chg="add mod">
          <ac:chgData name="이재형" userId="c953af65-a220-40f8-9b11-e29da02892c7" providerId="ADAL" clId="{3A284759-6840-46BE-91F2-E7D210320366}" dt="2019-09-29T16:00:14.506" v="1175" actId="1076"/>
          <ac:picMkLst>
            <pc:docMk/>
            <pc:sldMk cId="502070091" sldId="365"/>
            <ac:picMk id="4" creationId="{BC827A57-ADB7-4F95-94D2-8CAE741D8192}"/>
          </ac:picMkLst>
        </pc:picChg>
        <pc:picChg chg="del mod">
          <ac:chgData name="이재형" userId="c953af65-a220-40f8-9b11-e29da02892c7" providerId="ADAL" clId="{3A284759-6840-46BE-91F2-E7D210320366}" dt="2019-09-29T15:56:38.287" v="1099" actId="478"/>
          <ac:picMkLst>
            <pc:docMk/>
            <pc:sldMk cId="502070091" sldId="365"/>
            <ac:picMk id="5" creationId="{DD45248F-E0F2-41F5-903D-A275D2A874E0}"/>
          </ac:picMkLst>
        </pc:picChg>
        <pc:picChg chg="add mod">
          <ac:chgData name="이재형" userId="c953af65-a220-40f8-9b11-e29da02892c7" providerId="ADAL" clId="{3A284759-6840-46BE-91F2-E7D210320366}" dt="2019-09-29T16:00:31.060" v="1181" actId="1076"/>
          <ac:picMkLst>
            <pc:docMk/>
            <pc:sldMk cId="502070091" sldId="365"/>
            <ac:picMk id="7" creationId="{01B00DE8-533B-475C-9089-D2AD81DBDE26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8" creationId="{B6C2C52B-04E6-4962-A35C-035E9FD8914C}"/>
          </ac:picMkLst>
        </pc:picChg>
        <pc:picChg chg="add mod">
          <ac:chgData name="이재형" userId="c953af65-a220-40f8-9b11-e29da02892c7" providerId="ADAL" clId="{3A284759-6840-46BE-91F2-E7D210320366}" dt="2019-09-29T16:00:24.926" v="1179" actId="1076"/>
          <ac:picMkLst>
            <pc:docMk/>
            <pc:sldMk cId="502070091" sldId="365"/>
            <ac:picMk id="10" creationId="{EB681897-89F0-4734-8B3C-B098BD224183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11" creationId="{1EA654F7-F228-4213-9874-10134EB8FC19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14" creationId="{2DF235EA-B935-446C-9F81-12448E0EBEB8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16" creationId="{E5F8B3F3-8852-4F84-87D2-652CA66EACDC}"/>
          </ac:picMkLst>
        </pc:picChg>
      </pc:sldChg>
      <pc:sldChg chg="addSp modSp add">
        <pc:chgData name="이재형" userId="c953af65-a220-40f8-9b11-e29da02892c7" providerId="ADAL" clId="{3A284759-6840-46BE-91F2-E7D210320366}" dt="2019-09-29T16:01:00.588" v="1186" actId="1076"/>
        <pc:sldMkLst>
          <pc:docMk/>
          <pc:sldMk cId="361303388" sldId="366"/>
        </pc:sldMkLst>
        <pc:picChg chg="add mod">
          <ac:chgData name="이재형" userId="c953af65-a220-40f8-9b11-e29da02892c7" providerId="ADAL" clId="{3A284759-6840-46BE-91F2-E7D210320366}" dt="2019-09-29T16:01:00.588" v="1186" actId="1076"/>
          <ac:picMkLst>
            <pc:docMk/>
            <pc:sldMk cId="361303388" sldId="366"/>
            <ac:picMk id="3" creationId="{A9E7EAE8-FD3F-4ABB-A648-E0DCECEC270D}"/>
          </ac:picMkLst>
        </pc:picChg>
        <pc:picChg chg="add mod">
          <ac:chgData name="이재형" userId="c953af65-a220-40f8-9b11-e29da02892c7" providerId="ADAL" clId="{3A284759-6840-46BE-91F2-E7D210320366}" dt="2019-09-29T16:00:58.988" v="1185" actId="1076"/>
          <ac:picMkLst>
            <pc:docMk/>
            <pc:sldMk cId="361303388" sldId="366"/>
            <ac:picMk id="5" creationId="{8D3B0D97-2EC5-419A-A7CB-54BEE92828D9}"/>
          </ac:picMkLst>
        </pc:picChg>
      </pc:sldChg>
      <pc:sldChg chg="delSp modSp add ord">
        <pc:chgData name="이재형" userId="c953af65-a220-40f8-9b11-e29da02892c7" providerId="ADAL" clId="{3A284759-6840-46BE-91F2-E7D210320366}" dt="2019-09-29T16:30:06.536" v="1706"/>
        <pc:sldMkLst>
          <pc:docMk/>
          <pc:sldMk cId="2280915670" sldId="367"/>
        </pc:sldMkLst>
        <pc:spChg chg="mod">
          <ac:chgData name="이재형" userId="c953af65-a220-40f8-9b11-e29da02892c7" providerId="ADAL" clId="{3A284759-6840-46BE-91F2-E7D210320366}" dt="2019-09-29T16:04:09.201" v="1260" actId="1037"/>
          <ac:spMkLst>
            <pc:docMk/>
            <pc:sldMk cId="2280915670" sldId="367"/>
            <ac:spMk id="16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30:06.536" v="1706"/>
          <ac:spMkLst>
            <pc:docMk/>
            <pc:sldMk cId="2280915670" sldId="367"/>
            <ac:spMk id="1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13.017" v="1604" actId="1035"/>
          <ac:spMkLst>
            <pc:docMk/>
            <pc:sldMk cId="2280915670" sldId="367"/>
            <ac:spMk id="2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13.017" v="1604" actId="1035"/>
          <ac:spMkLst>
            <pc:docMk/>
            <pc:sldMk cId="2280915670" sldId="367"/>
            <ac:spMk id="2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13.017" v="1604" actId="1035"/>
          <ac:spMkLst>
            <pc:docMk/>
            <pc:sldMk cId="2280915670" sldId="367"/>
            <ac:spMk id="3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20.971" v="1605" actId="1036"/>
          <ac:spMkLst>
            <pc:docMk/>
            <pc:sldMk cId="2280915670" sldId="367"/>
            <ac:spMk id="32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01:42.659" v="1197"/>
          <ac:spMkLst>
            <pc:docMk/>
            <pc:sldMk cId="2280915670" sldId="367"/>
            <ac:spMk id="921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02:27.100" v="1216" actId="1076"/>
          <ac:spMkLst>
            <pc:docMk/>
            <pc:sldMk cId="2280915670" sldId="367"/>
            <ac:spMk id="921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01:48.456" v="1213"/>
          <ac:spMkLst>
            <pc:docMk/>
            <pc:sldMk cId="2280915670" sldId="367"/>
            <ac:spMk id="9220" creationId="{00000000-0000-0000-0000-000000000000}"/>
          </ac:spMkLst>
        </pc:spChg>
        <pc:picChg chg="del">
          <ac:chgData name="이재형" userId="c953af65-a220-40f8-9b11-e29da02892c7" providerId="ADAL" clId="{3A284759-6840-46BE-91F2-E7D210320366}" dt="2019-09-29T16:01:49.335" v="1214" actId="478"/>
          <ac:picMkLst>
            <pc:docMk/>
            <pc:sldMk cId="2280915670" sldId="367"/>
            <ac:picMk id="3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>
                <a:sym typeface="Lucida Grande" charset="0"/>
              </a:rPr>
              <a:t>Click to edit Master text styles</a:t>
            </a:r>
          </a:p>
          <a:p>
            <a:pPr lvl="1"/>
            <a:r>
              <a:rPr lang="es-ES" noProof="0">
                <a:sym typeface="Lucida Grande" charset="0"/>
              </a:rPr>
              <a:t>Second level</a:t>
            </a:r>
          </a:p>
          <a:p>
            <a:pPr lvl="2"/>
            <a:r>
              <a:rPr lang="es-ES" noProof="0">
                <a:sym typeface="Lucida Grande" charset="0"/>
              </a:rPr>
              <a:t>Third level</a:t>
            </a:r>
          </a:p>
          <a:p>
            <a:pPr lvl="3"/>
            <a:r>
              <a:rPr lang="es-ES" noProof="0">
                <a:sym typeface="Lucida Grande" charset="0"/>
              </a:rPr>
              <a:t>Fourth level</a:t>
            </a:r>
          </a:p>
          <a:p>
            <a:pPr lvl="4"/>
            <a:r>
              <a:rPr lang="es-ES" noProof="0">
                <a:sym typeface="Lucida Grand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MS PGothic" panose="020B0600070205080204" pitchFamily="34" charset="-128"/>
        <a:cs typeface="Lucida Grande" charset="0"/>
        <a:sym typeface="Lucida Grande" charset="0"/>
      </a:defRPr>
    </a:lvl1pPr>
    <a:lvl2pPr marL="2286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marL="4572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marL="6858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marL="9144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446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 관리 시스템에선 학생들의 편성과 다양한 의견들</a:t>
            </a:r>
            <a:r>
              <a:rPr lang="en-US" altLang="ko-KR" dirty="0"/>
              <a:t>, </a:t>
            </a:r>
            <a:r>
              <a:rPr lang="ko-KR" altLang="en-US" dirty="0"/>
              <a:t>학생과 관련한 사건들을 열람할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학과 인원수 재편성이나 특정 학생에 대한 제재</a:t>
            </a:r>
            <a:r>
              <a:rPr lang="en-US" altLang="ko-KR" dirty="0"/>
              <a:t>, </a:t>
            </a:r>
            <a:r>
              <a:rPr lang="ko-KR" altLang="en-US" dirty="0"/>
              <a:t>새로운 이벤트 개최 등 다양한 행동을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15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일종의 퀘스트로</a:t>
            </a:r>
            <a:r>
              <a:rPr lang="en-US" altLang="ko-KR" dirty="0"/>
              <a:t>, </a:t>
            </a:r>
            <a:r>
              <a:rPr lang="ko-KR" altLang="en-US" dirty="0"/>
              <a:t>특정 학과가 개설되어 있다면 받을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상시 수락할 수 있는 공모 프로젝트와 랜덤으로 발송되는 긴급 프로젝트가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프로젝트를 완수하면 자금과 학교의 명성을 얻게 되며 이는 대외활동시 이점을 얻게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해당 학과의 성취도 또한 올라가게 되어 학생들의 지망도와 취업률 또한 올라갑니다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004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 dirty="0"/>
              <a:t> 학교를 운영하는 전반적인 컨텐츠부터 학교의 조경과 건물 인테리어 등의 꾸미기</a:t>
            </a:r>
            <a:r>
              <a:rPr lang="en-US" altLang="ko-KR" dirty="0"/>
              <a:t>, </a:t>
            </a:r>
            <a:r>
              <a:rPr lang="ko-KR" altLang="en-US" dirty="0" err="1"/>
              <a:t>냥비서님의</a:t>
            </a:r>
            <a:r>
              <a:rPr lang="ko-KR" altLang="en-US" dirty="0"/>
              <a:t> 시점에서 이루어지는 학교 탐방 컨텐츠도 즐길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66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매년 이러한 이벤트들이 진행되면서 상시 즐길 수 있는 컨텐츠 외에도 정기적인 컨텐츠를 제공함으로써 플레이어가 아무것도 할 게 없는 시간을 줄여줍니다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382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조건을 통해 게임은 엔딩을 맞이하게 되며</a:t>
            </a:r>
            <a:r>
              <a:rPr lang="en-US" altLang="ko-KR" dirty="0"/>
              <a:t> </a:t>
            </a:r>
            <a:r>
              <a:rPr lang="ko-KR" altLang="en-US" dirty="0"/>
              <a:t>새로운 학교를 설립하거나 기존 학교의 분교를 설립해 운영할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학교로 오랫동안 플레이하게 될 경우 컨텐츠가 고갈되며 지루함을 줄 수 있기때문에 플레이어가 다양하게 학교를 운영해볼 수 있도록 게임의 엔딩을 기획했습니다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3090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학교의 운영을 망치게 될 경우 또한 새로운 게임을 시작해야합니다</a:t>
            </a:r>
            <a:r>
              <a:rPr lang="en-US" altLang="ko-KR" dirty="0"/>
              <a:t>. </a:t>
            </a:r>
            <a:r>
              <a:rPr lang="ko-KR" altLang="en-US" dirty="0"/>
              <a:t>이 경우 다른 방법으로 게임을 플레이 할 수 있지만</a:t>
            </a:r>
            <a:r>
              <a:rPr lang="en-US" altLang="ko-KR" dirty="0"/>
              <a:t>, </a:t>
            </a:r>
            <a:r>
              <a:rPr lang="ko-KR" altLang="en-US" dirty="0"/>
              <a:t>승리했을 경우와는 다르게 기본적인 방법만 제공됩니다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253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 dirty="0"/>
              <a:t> 학교를 운영하는 전반적인 컨텐츠부터 학교의 조경과 건물 인테리어 등의 꾸미기</a:t>
            </a:r>
            <a:r>
              <a:rPr lang="en-US" altLang="ko-KR" dirty="0"/>
              <a:t>, </a:t>
            </a:r>
            <a:r>
              <a:rPr lang="ko-KR" altLang="en-US" dirty="0" err="1"/>
              <a:t>냥비서님의</a:t>
            </a:r>
            <a:r>
              <a:rPr lang="ko-KR" altLang="en-US" dirty="0"/>
              <a:t> 시점에서 이루어지는 학교 탐방 컨텐츠도 즐길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503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 dirty="0"/>
              <a:t> 학교를 운영하는 전반적인 컨텐츠부터 학교의 조경과 건물 인테리어 등의 꾸미기</a:t>
            </a:r>
            <a:r>
              <a:rPr lang="en-US" altLang="ko-KR" dirty="0"/>
              <a:t>, </a:t>
            </a:r>
            <a:r>
              <a:rPr lang="ko-KR" altLang="en-US" dirty="0" err="1"/>
              <a:t>냥비서님의</a:t>
            </a:r>
            <a:r>
              <a:rPr lang="ko-KR" altLang="en-US" dirty="0"/>
              <a:t> 시점에서 이루어지는 학교 탐방 컨텐츠도 즐길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276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 dirty="0"/>
              <a:t> 학교를 운영하는 전반적인 컨텐츠부터 학교의 조경과 건물 인테리어 등의 꾸미기</a:t>
            </a:r>
            <a:r>
              <a:rPr lang="en-US" altLang="ko-KR" dirty="0"/>
              <a:t>, </a:t>
            </a:r>
            <a:r>
              <a:rPr lang="ko-KR" altLang="en-US" dirty="0" err="1"/>
              <a:t>냥비서님의</a:t>
            </a:r>
            <a:r>
              <a:rPr lang="ko-KR" altLang="en-US" dirty="0"/>
              <a:t> 시점에서 이루어지는 학교 탐방 컨텐츠도 즐길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581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 dirty="0"/>
              <a:t> 학교를 운영하는 전반적인 컨텐츠부터 학교의 조경과 건물 인테리어 등의 꾸미기</a:t>
            </a:r>
            <a:r>
              <a:rPr lang="en-US" altLang="ko-KR" dirty="0"/>
              <a:t>, </a:t>
            </a:r>
            <a:r>
              <a:rPr lang="ko-KR" altLang="en-US" dirty="0" err="1"/>
              <a:t>냥비서님의</a:t>
            </a:r>
            <a:r>
              <a:rPr lang="ko-KR" altLang="en-US" dirty="0"/>
              <a:t> 시점에서 이루어지는 학교 탐방 컨텐츠도 즐길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90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/>
              <a:t> </a:t>
            </a:r>
            <a:r>
              <a:rPr lang="en-US" altLang="ko-KR"/>
              <a:t>PC</a:t>
            </a:r>
            <a:r>
              <a:rPr lang="ko-KR" altLang="en-US" dirty="0"/>
              <a:t>를 기준으로 기획하였으며 대학교를 경영하는 시뮬레이션 </a:t>
            </a:r>
            <a:r>
              <a:rPr lang="ko-KR" altLang="en-US" dirty="0" err="1"/>
              <a:t>타이쿤입니다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달력 아이콘을 클릭하면 올해의 스케쥴을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원하는 달을 클릭해 세부적인 일정도 알 수 있으며 각각 날짜나 달에 실행되는 이벤트들을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654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14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지역을 설정하면 그 중에서 학교를 지을 위치를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위치에 따라 지형</a:t>
            </a:r>
            <a:r>
              <a:rPr lang="en-US" altLang="ko-KR" dirty="0"/>
              <a:t>, </a:t>
            </a:r>
            <a:r>
              <a:rPr lang="ko-KR" altLang="en-US" dirty="0"/>
              <a:t>주변 상권</a:t>
            </a:r>
            <a:r>
              <a:rPr lang="en-US" altLang="ko-KR" dirty="0"/>
              <a:t>, </a:t>
            </a:r>
            <a:r>
              <a:rPr lang="ko-KR" altLang="en-US" dirty="0"/>
              <a:t>숲의 분포 등이 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219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여러 부분에서 마스코트로 사용될 마크를 </a:t>
            </a:r>
            <a:r>
              <a:rPr lang="ko-KR" altLang="en-US" dirty="0" err="1"/>
              <a:t>커스터마이징합니다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기본적으로 제공되는 </a:t>
            </a:r>
            <a:r>
              <a:rPr lang="ko-KR" altLang="en-US" dirty="0" err="1"/>
              <a:t>프리셋도</a:t>
            </a:r>
            <a:r>
              <a:rPr lang="ko-KR" altLang="en-US" dirty="0"/>
              <a:t> 있으며 플레이어의 사진이나 커스터마이징을 통해서도 설정할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마스코트는 다른 대학들과 함께하는 활동</a:t>
            </a:r>
            <a:r>
              <a:rPr lang="en-US" altLang="ko-KR" dirty="0"/>
              <a:t>, </a:t>
            </a:r>
            <a:r>
              <a:rPr lang="ko-KR" altLang="en-US" dirty="0"/>
              <a:t>랭킹 등에서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481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처음 기반이 될 건물을 건축합니다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형태는 정해져 있으며 벽의 자재를 선택합니다</a:t>
            </a:r>
            <a:r>
              <a:rPr lang="en-US" altLang="ko-KR" dirty="0"/>
              <a:t>. </a:t>
            </a:r>
            <a:r>
              <a:rPr lang="ko-KR" altLang="en-US" dirty="0"/>
              <a:t>이에 따라 발생하는 요금이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학교의 홍보 효과에 영향을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후에 추가적으로 건물을 지을 땐</a:t>
            </a:r>
            <a:r>
              <a:rPr lang="en-US" altLang="ko-KR" dirty="0"/>
              <a:t>, </a:t>
            </a:r>
            <a:r>
              <a:rPr lang="ko-KR" altLang="en-US" dirty="0"/>
              <a:t>다양한 형태와 자재로 이루어진 여러가지 목적의 건물들을 지을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503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학교를 함께 </a:t>
            </a:r>
            <a:r>
              <a:rPr lang="ko-KR" altLang="en-US" dirty="0" err="1"/>
              <a:t>꾸려나갈</a:t>
            </a:r>
            <a:r>
              <a:rPr lang="ko-KR" altLang="en-US" dirty="0"/>
              <a:t> 학과를 설립합니다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학과들이 존재하며 플레이어가 원하는 학과를 선택하여 설립할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학과에 따라 필요한 최저</a:t>
            </a:r>
            <a:r>
              <a:rPr lang="en-US" altLang="ko-KR" dirty="0"/>
              <a:t>, </a:t>
            </a:r>
            <a:r>
              <a:rPr lang="ko-KR" altLang="en-US" dirty="0"/>
              <a:t>최고예산이 다르며 정원을 지정할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93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인게임 화면의 예시입니다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ko-KR" altLang="en-US" dirty="0" err="1"/>
              <a:t>로우폴리곤의</a:t>
            </a:r>
            <a:r>
              <a:rPr lang="ko-KR" altLang="en-US" dirty="0"/>
              <a:t> 그래픽이며 </a:t>
            </a:r>
            <a:r>
              <a:rPr lang="ko-KR" altLang="en-US" dirty="0" err="1"/>
              <a:t>쿼터뷰</a:t>
            </a:r>
            <a:r>
              <a:rPr lang="ko-KR" altLang="en-US" dirty="0"/>
              <a:t> 시점에서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여러 컨텐츠의 아이콘이 있으며 하단에 각종 정보와 건축메뉴가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499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아이콘들은 다음의 시스템들을 수행할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06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달력 아이콘을 클릭하면 올해의 스케쥴을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원하는 달을 클릭해 세부적인 일정도 알 수 있으며 각각 날짜나 달에 실행되는 이벤트들을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68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64BD7-D910-4D0A-933A-0C8476DFAE1F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17834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EF0FA-1CEB-459C-8FBB-7DAEC3F59A42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1897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2298700"/>
            <a:ext cx="4905375" cy="63627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2298700"/>
            <a:ext cx="14563725" cy="63627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80E19-F3EE-4443-A20A-FEC49E4A8971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52252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26DCE-11D1-4669-86A9-F43F8240327A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55546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FC503-C221-4B3B-98B6-456D4CF3F539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51619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7455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6C205-FD08-43BF-B678-BF70E3F1B402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21355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F1F2F-B362-42A7-B363-09512D4B7214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44184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DFE83-EA97-468F-9C36-996A9DA8C87B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76767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1E270-BD0A-48B5-B998-5EFE748B0ED8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00957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3E24F-F5C1-4AAB-BB20-629810F5B44D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197644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Gill Sans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814FE-6D73-4FF7-AD61-1C4F6EB63470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7503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2387600" y="2298700"/>
            <a:ext cx="196215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2387600" y="7073900"/>
            <a:ext cx="196215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>
                <a:sym typeface="Gill Sans" charset="0"/>
              </a:rPr>
              <a:t>Click to edit Master text styles</a:t>
            </a:r>
          </a:p>
          <a:p>
            <a:pPr lvl="1"/>
            <a:r>
              <a:rPr lang="es-ES" altLang="ko-KR">
                <a:sym typeface="Gill Sans" charset="0"/>
              </a:rPr>
              <a:t>Second level</a:t>
            </a:r>
          </a:p>
          <a:p>
            <a:pPr lvl="2"/>
            <a:r>
              <a:rPr lang="es-ES" altLang="ko-KR">
                <a:sym typeface="Gill Sans" charset="0"/>
              </a:rPr>
              <a:t>Third level</a:t>
            </a:r>
          </a:p>
          <a:p>
            <a:pPr lvl="3"/>
            <a:r>
              <a:rPr lang="es-ES" altLang="ko-KR">
                <a:sym typeface="Gill Sans" charset="0"/>
              </a:rPr>
              <a:t>Fourth level</a:t>
            </a:r>
          </a:p>
          <a:p>
            <a:pPr lvl="4"/>
            <a:r>
              <a:rPr lang="es-ES" altLang="ko-KR">
                <a:sym typeface="Gill Sans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11950700" y="13081000"/>
            <a:ext cx="4683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130000"/>
              </a:lnSpc>
              <a:defRPr/>
            </a:lvl1pPr>
          </a:lstStyle>
          <a:p>
            <a:pPr>
              <a:defRPr/>
            </a:pPr>
            <a:fld id="{4BB559A2-6E2F-4935-A833-1A3F768B70E9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+mj-lt"/>
          <a:ea typeface="MS PGothic" panose="020B0600070205080204" pitchFamily="34" charset="-128"/>
          <a:cs typeface="+mj-cs"/>
          <a:sym typeface="Gill Sans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2900" indent="-3429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MS PGothic" panose="020B0600070205080204" pitchFamily="34" charset="-128"/>
          <a:cs typeface="+mn-cs"/>
          <a:sym typeface="Gill Sans" charset="0"/>
        </a:defRPr>
      </a:lvl1pPr>
      <a:lvl2pPr marL="742950" indent="-28575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2pPr>
      <a:lvl3pPr marL="11430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3pPr>
      <a:lvl4pPr marL="16002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4pPr>
      <a:lvl5pPr marL="20574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5" Type="http://schemas.openxmlformats.org/officeDocument/2006/relationships/image" Target="../media/image9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png"/><Relationship Id="rId1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5351463" y="5345113"/>
            <a:ext cx="6275387" cy="1320800"/>
          </a:xfrm>
          <a:custGeom>
            <a:avLst/>
            <a:gdLst>
              <a:gd name="T0" fmla="*/ 911617625 w 21600"/>
              <a:gd name="T1" fmla="*/ 40360285 h 21600"/>
              <a:gd name="T2" fmla="*/ 911617625 w 21600"/>
              <a:gd name="T3" fmla="*/ 40360285 h 21600"/>
              <a:gd name="T4" fmla="*/ 911617625 w 21600"/>
              <a:gd name="T5" fmla="*/ 40360285 h 21600"/>
              <a:gd name="T6" fmla="*/ 911617625 w 21600"/>
              <a:gd name="T7" fmla="*/ 4036028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r" eaLnBrk="1">
              <a:lnSpc>
                <a:spcPct val="130000"/>
              </a:lnSpc>
            </a:pPr>
            <a:r>
              <a:rPr lang="ko-KR" altLang="en-US" sz="7500" b="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총장님 타이쿤</a:t>
            </a:r>
            <a:endParaRPr lang="ko-KR" altLang="es-ES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3075" name="AutoShape 2"/>
          <p:cNvSpPr>
            <a:spLocks/>
          </p:cNvSpPr>
          <p:nvPr/>
        </p:nvSpPr>
        <p:spPr bwMode="auto">
          <a:xfrm>
            <a:off x="12878667" y="5680075"/>
            <a:ext cx="5434013" cy="1295400"/>
          </a:xfrm>
          <a:custGeom>
            <a:avLst/>
            <a:gdLst>
              <a:gd name="T0" fmla="*/ 683607892 w 21600"/>
              <a:gd name="T1" fmla="*/ 38844008 h 21600"/>
              <a:gd name="T2" fmla="*/ 683607892 w 21600"/>
              <a:gd name="T3" fmla="*/ 38844008 h 21600"/>
              <a:gd name="T4" fmla="*/ 683607892 w 21600"/>
              <a:gd name="T5" fmla="*/ 38844008 h 21600"/>
              <a:gd name="T6" fmla="*/ 683607892 w 21600"/>
              <a:gd name="T7" fmla="*/ 38844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소프트웨어학과 </a:t>
            </a:r>
            <a:r>
              <a:rPr lang="en-US" altLang="ko-KR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15</a:t>
            </a:r>
            <a:r>
              <a:rPr lang="ko-KR" altLang="en-US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학번</a:t>
            </a:r>
            <a:endParaRPr lang="en-US" altLang="ko-KR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120000"/>
              </a:lnSpc>
              <a:spcBef>
                <a:spcPts val="1700"/>
              </a:spcBef>
            </a:pPr>
            <a:r>
              <a:rPr lang="en-US" altLang="ko-KR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B577027 </a:t>
            </a:r>
            <a:r>
              <a:rPr lang="ko-KR" altLang="en-US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이재형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076" name="AutoShape 3"/>
          <p:cNvSpPr>
            <a:spLocks/>
          </p:cNvSpPr>
          <p:nvPr/>
        </p:nvSpPr>
        <p:spPr bwMode="auto">
          <a:xfrm>
            <a:off x="7073900" y="6534150"/>
            <a:ext cx="4516438" cy="711200"/>
          </a:xfrm>
          <a:custGeom>
            <a:avLst/>
            <a:gdLst>
              <a:gd name="T0" fmla="*/ 472180838 w 21600"/>
              <a:gd name="T1" fmla="*/ 11708459 h 21600"/>
              <a:gd name="T2" fmla="*/ 472180838 w 21600"/>
              <a:gd name="T3" fmla="*/ 11708459 h 21600"/>
              <a:gd name="T4" fmla="*/ 472180838 w 21600"/>
              <a:gd name="T5" fmla="*/ 11708459 h 21600"/>
              <a:gd name="T6" fmla="*/ 472180838 w 21600"/>
              <a:gd name="T7" fmla="*/ 1170845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r" eaLnBrk="1">
              <a:lnSpc>
                <a:spcPct val="130000"/>
              </a:lnSpc>
            </a:pPr>
            <a:r>
              <a:rPr lang="es-ES" altLang="ko-KR" sz="4000" b="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2019.09.30</a:t>
            </a:r>
            <a:endParaRPr lang="es-E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3077" name="AutoShape 5"/>
          <p:cNvSpPr>
            <a:spLocks/>
          </p:cNvSpPr>
          <p:nvPr/>
        </p:nvSpPr>
        <p:spPr bwMode="auto">
          <a:xfrm>
            <a:off x="8023225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80" name="AutoShape 8"/>
          <p:cNvSpPr>
            <a:spLocks/>
          </p:cNvSpPr>
          <p:nvPr/>
        </p:nvSpPr>
        <p:spPr bwMode="auto">
          <a:xfrm>
            <a:off x="9517063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3079" name="Group 10"/>
          <p:cNvGrpSpPr>
            <a:grpSpLocks/>
          </p:cNvGrpSpPr>
          <p:nvPr/>
        </p:nvGrpSpPr>
        <p:grpSpPr bwMode="auto">
          <a:xfrm>
            <a:off x="11090275" y="7607300"/>
            <a:ext cx="762000" cy="762000"/>
            <a:chOff x="-1" y="0"/>
            <a:chExt cx="762300" cy="762299"/>
          </a:xfrm>
        </p:grpSpPr>
        <p:sp>
          <p:nvSpPr>
            <p:cNvPr id="2" name="AutoShape 11"/>
            <p:cNvSpPr>
              <a:spLocks/>
            </p:cNvSpPr>
            <p:nvPr/>
          </p:nvSpPr>
          <p:spPr bwMode="auto">
            <a:xfrm>
              <a:off x="-1" y="0"/>
              <a:ext cx="762300" cy="762299"/>
            </a:xfrm>
            <a:custGeom>
              <a:avLst/>
              <a:gdLst>
                <a:gd name="T0" fmla="*/ 381131 w 19679"/>
                <a:gd name="T1" fmla="*/ 418356 h 19679"/>
                <a:gd name="T2" fmla="*/ 381131 w 19679"/>
                <a:gd name="T3" fmla="*/ 418356 h 19679"/>
                <a:gd name="T4" fmla="*/ 381131 w 19679"/>
                <a:gd name="T5" fmla="*/ 418356 h 19679"/>
                <a:gd name="T6" fmla="*/ 381131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225513" y="223926"/>
              <a:ext cx="311273" cy="311272"/>
            </a:xfrm>
            <a:custGeom>
              <a:avLst/>
              <a:gdLst>
                <a:gd name="T0" fmla="*/ 155637 w 21600"/>
                <a:gd name="T1" fmla="*/ 155636 h 21600"/>
                <a:gd name="T2" fmla="*/ 155637 w 21600"/>
                <a:gd name="T3" fmla="*/ 155636 h 21600"/>
                <a:gd name="T4" fmla="*/ 155637 w 21600"/>
                <a:gd name="T5" fmla="*/ 155636 h 21600"/>
                <a:gd name="T6" fmla="*/ 155637 w 21600"/>
                <a:gd name="T7" fmla="*/ 15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600"/>
                    <a:pt x="14380" y="21600"/>
                  </a:cubicBezTo>
                  <a:cubicBezTo>
                    <a:pt x="13730" y="21600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599" y="9409"/>
                    <a:pt x="21599" y="10002"/>
                  </a:cubicBezTo>
                  <a:cubicBezTo>
                    <a:pt x="21599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2534900" y="7607300"/>
            <a:ext cx="763588" cy="762000"/>
            <a:chOff x="-1" y="0"/>
            <a:chExt cx="762300" cy="762299"/>
          </a:xfrm>
        </p:grpSpPr>
        <p:sp>
          <p:nvSpPr>
            <p:cNvPr id="5" name="AutoShape 14"/>
            <p:cNvSpPr>
              <a:spLocks/>
            </p:cNvSpPr>
            <p:nvPr/>
          </p:nvSpPr>
          <p:spPr bwMode="auto">
            <a:xfrm>
              <a:off x="-1" y="0"/>
              <a:ext cx="762300" cy="762299"/>
            </a:xfrm>
            <a:custGeom>
              <a:avLst/>
              <a:gdLst>
                <a:gd name="T0" fmla="*/ 381131 w 19679"/>
                <a:gd name="T1" fmla="*/ 418356 h 19679"/>
                <a:gd name="T2" fmla="*/ 381131 w 19679"/>
                <a:gd name="T3" fmla="*/ 418356 h 19679"/>
                <a:gd name="T4" fmla="*/ 381131 w 19679"/>
                <a:gd name="T5" fmla="*/ 418356 h 19679"/>
                <a:gd name="T6" fmla="*/ 381131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6" name="AutoShape 15"/>
            <p:cNvSpPr>
              <a:spLocks/>
            </p:cNvSpPr>
            <p:nvPr/>
          </p:nvSpPr>
          <p:spPr bwMode="auto">
            <a:xfrm>
              <a:off x="231383" y="209632"/>
              <a:ext cx="312210" cy="311272"/>
            </a:xfrm>
            <a:custGeom>
              <a:avLst/>
              <a:gdLst>
                <a:gd name="T0" fmla="*/ 156105 w 21600"/>
                <a:gd name="T1" fmla="*/ 155636 h 21600"/>
                <a:gd name="T2" fmla="*/ 156105 w 21600"/>
                <a:gd name="T3" fmla="*/ 155636 h 21600"/>
                <a:gd name="T4" fmla="*/ 156105 w 21600"/>
                <a:gd name="T5" fmla="*/ 155636 h 21600"/>
                <a:gd name="T6" fmla="*/ 156105 w 21600"/>
                <a:gd name="T7" fmla="*/ 15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6949"/>
                  </a:moveTo>
                  <a:cubicBezTo>
                    <a:pt x="21600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600"/>
                    <a:pt x="17089" y="21600"/>
                  </a:cubicBezTo>
                  <a:lnTo>
                    <a:pt x="4496" y="21600"/>
                  </a:lnTo>
                  <a:cubicBezTo>
                    <a:pt x="4328" y="21600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lnTo>
                    <a:pt x="21600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3089" name="AutoShape 17"/>
          <p:cNvSpPr>
            <a:spLocks/>
          </p:cNvSpPr>
          <p:nvPr/>
        </p:nvSpPr>
        <p:spPr bwMode="auto">
          <a:xfrm>
            <a:off x="14108113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92" name="AutoShape 20"/>
          <p:cNvSpPr>
            <a:spLocks/>
          </p:cNvSpPr>
          <p:nvPr/>
        </p:nvSpPr>
        <p:spPr bwMode="auto">
          <a:xfrm>
            <a:off x="15679738" y="7607300"/>
            <a:ext cx="763587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83" name="Line 22"/>
          <p:cNvSpPr>
            <a:spLocks noChangeShapeType="1"/>
          </p:cNvSpPr>
          <p:nvPr/>
        </p:nvSpPr>
        <p:spPr bwMode="auto">
          <a:xfrm>
            <a:off x="12197952" y="5940425"/>
            <a:ext cx="0" cy="877888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084" name="AutoShape 77"/>
          <p:cNvSpPr>
            <a:spLocks/>
          </p:cNvSpPr>
          <p:nvPr/>
        </p:nvSpPr>
        <p:spPr bwMode="auto">
          <a:xfrm>
            <a:off x="8205788" y="7773988"/>
            <a:ext cx="396875" cy="396875"/>
          </a:xfrm>
          <a:custGeom>
            <a:avLst/>
            <a:gdLst>
              <a:gd name="T0" fmla="*/ 66695358 w 21600"/>
              <a:gd name="T1" fmla="*/ 66681045 h 21600"/>
              <a:gd name="T2" fmla="*/ 66695358 w 21600"/>
              <a:gd name="T3" fmla="*/ 66681045 h 21600"/>
              <a:gd name="T4" fmla="*/ 66695358 w 21600"/>
              <a:gd name="T5" fmla="*/ 66681045 h 21600"/>
              <a:gd name="T6" fmla="*/ 66695358 w 21600"/>
              <a:gd name="T7" fmla="*/ 6668104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5" name="AutoShape 13"/>
          <p:cNvSpPr>
            <a:spLocks/>
          </p:cNvSpPr>
          <p:nvPr/>
        </p:nvSpPr>
        <p:spPr bwMode="auto">
          <a:xfrm>
            <a:off x="15863888" y="7788275"/>
            <a:ext cx="395287" cy="395288"/>
          </a:xfrm>
          <a:custGeom>
            <a:avLst/>
            <a:gdLst>
              <a:gd name="T0" fmla="*/ 66429005 w 21600"/>
              <a:gd name="T1" fmla="*/ 66414917 h 21600"/>
              <a:gd name="T2" fmla="*/ 66429005 w 21600"/>
              <a:gd name="T3" fmla="*/ 66414917 h 21600"/>
              <a:gd name="T4" fmla="*/ 66429005 w 21600"/>
              <a:gd name="T5" fmla="*/ 66414917 h 21600"/>
              <a:gd name="T6" fmla="*/ 66429005 w 21600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11152"/>
                </a:moveTo>
                <a:lnTo>
                  <a:pt x="0" y="5936"/>
                </a:lnTo>
                <a:cubicBezTo>
                  <a:pt x="0" y="5498"/>
                  <a:pt x="132" y="5116"/>
                  <a:pt x="396" y="4796"/>
                </a:cubicBezTo>
                <a:cubicBezTo>
                  <a:pt x="663" y="4479"/>
                  <a:pt x="979" y="4317"/>
                  <a:pt x="1346" y="4317"/>
                </a:cubicBezTo>
                <a:lnTo>
                  <a:pt x="6316" y="4317"/>
                </a:lnTo>
                <a:lnTo>
                  <a:pt x="6316" y="1072"/>
                </a:lnTo>
                <a:cubicBezTo>
                  <a:pt x="6316" y="781"/>
                  <a:pt x="6399" y="528"/>
                  <a:pt x="6568" y="320"/>
                </a:cubicBezTo>
                <a:cubicBezTo>
                  <a:pt x="6737" y="108"/>
                  <a:pt x="6945" y="0"/>
                  <a:pt x="7195" y="0"/>
                </a:cubicBezTo>
                <a:lnTo>
                  <a:pt x="14402" y="0"/>
                </a:lnTo>
                <a:cubicBezTo>
                  <a:pt x="14661" y="0"/>
                  <a:pt x="14877" y="108"/>
                  <a:pt x="15053" y="320"/>
                </a:cubicBezTo>
                <a:cubicBezTo>
                  <a:pt x="15227" y="528"/>
                  <a:pt x="15318" y="781"/>
                  <a:pt x="15318" y="1072"/>
                </a:cubicBezTo>
                <a:lnTo>
                  <a:pt x="15318" y="4317"/>
                </a:lnTo>
                <a:lnTo>
                  <a:pt x="20263" y="4317"/>
                </a:lnTo>
                <a:cubicBezTo>
                  <a:pt x="20630" y="4317"/>
                  <a:pt x="20943" y="4479"/>
                  <a:pt x="21205" y="4796"/>
                </a:cubicBezTo>
                <a:cubicBezTo>
                  <a:pt x="21467" y="5116"/>
                  <a:pt x="21599" y="5498"/>
                  <a:pt x="21599" y="5936"/>
                </a:cubicBezTo>
                <a:lnTo>
                  <a:pt x="21599" y="11152"/>
                </a:lnTo>
                <a:lnTo>
                  <a:pt x="0" y="11152"/>
                </a:lnTo>
                <a:close/>
                <a:moveTo>
                  <a:pt x="21599" y="12782"/>
                </a:moveTo>
                <a:lnTo>
                  <a:pt x="21599" y="19981"/>
                </a:lnTo>
                <a:cubicBezTo>
                  <a:pt x="21599" y="20425"/>
                  <a:pt x="21467" y="20801"/>
                  <a:pt x="21205" y="21121"/>
                </a:cubicBezTo>
                <a:cubicBezTo>
                  <a:pt x="20943" y="21438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21"/>
                </a:cubicBezTo>
                <a:cubicBezTo>
                  <a:pt x="132" y="20801"/>
                  <a:pt x="0" y="20425"/>
                  <a:pt x="0" y="19981"/>
                </a:cubicBezTo>
                <a:lnTo>
                  <a:pt x="0" y="12782"/>
                </a:lnTo>
                <a:lnTo>
                  <a:pt x="8355" y="12782"/>
                </a:lnTo>
                <a:cubicBezTo>
                  <a:pt x="8340" y="12841"/>
                  <a:pt x="8333" y="12929"/>
                  <a:pt x="8333" y="13052"/>
                </a:cubicBezTo>
                <a:lnTo>
                  <a:pt x="8333" y="15199"/>
                </a:lnTo>
                <a:cubicBezTo>
                  <a:pt x="8333" y="15713"/>
                  <a:pt x="8482" y="16160"/>
                  <a:pt x="8783" y="16542"/>
                </a:cubicBezTo>
                <a:cubicBezTo>
                  <a:pt x="9085" y="16921"/>
                  <a:pt x="9462" y="17112"/>
                  <a:pt x="9914" y="17112"/>
                </a:cubicBezTo>
                <a:lnTo>
                  <a:pt x="11707" y="17112"/>
                </a:lnTo>
                <a:cubicBezTo>
                  <a:pt x="12137" y="17112"/>
                  <a:pt x="12507" y="16924"/>
                  <a:pt x="12816" y="16548"/>
                </a:cubicBezTo>
                <a:cubicBezTo>
                  <a:pt x="13124" y="16175"/>
                  <a:pt x="13278" y="15725"/>
                  <a:pt x="13278" y="15199"/>
                </a:cubicBezTo>
                <a:lnTo>
                  <a:pt x="13278" y="13052"/>
                </a:lnTo>
                <a:cubicBezTo>
                  <a:pt x="13278" y="12938"/>
                  <a:pt x="13266" y="12847"/>
                  <a:pt x="13242" y="12782"/>
                </a:cubicBezTo>
                <a:lnTo>
                  <a:pt x="21599" y="12782"/>
                </a:lnTo>
                <a:close/>
                <a:moveTo>
                  <a:pt x="8108" y="4320"/>
                </a:moveTo>
                <a:lnTo>
                  <a:pt x="13511" y="4320"/>
                </a:lnTo>
                <a:lnTo>
                  <a:pt x="13511" y="2170"/>
                </a:lnTo>
                <a:lnTo>
                  <a:pt x="8108" y="2170"/>
                </a:lnTo>
                <a:lnTo>
                  <a:pt x="8108" y="4320"/>
                </a:lnTo>
                <a:close/>
                <a:moveTo>
                  <a:pt x="11707" y="12782"/>
                </a:moveTo>
                <a:cubicBezTo>
                  <a:pt x="11849" y="12782"/>
                  <a:pt x="11922" y="12873"/>
                  <a:pt x="11929" y="13052"/>
                </a:cubicBezTo>
                <a:lnTo>
                  <a:pt x="11929" y="15199"/>
                </a:lnTo>
                <a:cubicBezTo>
                  <a:pt x="11929" y="15367"/>
                  <a:pt x="11856" y="15455"/>
                  <a:pt x="11707" y="15467"/>
                </a:cubicBezTo>
                <a:lnTo>
                  <a:pt x="9914" y="15467"/>
                </a:lnTo>
                <a:cubicBezTo>
                  <a:pt x="9758" y="15467"/>
                  <a:pt x="9675" y="15379"/>
                  <a:pt x="9667" y="15199"/>
                </a:cubicBezTo>
                <a:lnTo>
                  <a:pt x="9667" y="13052"/>
                </a:lnTo>
                <a:cubicBezTo>
                  <a:pt x="9667" y="12882"/>
                  <a:pt x="9750" y="12794"/>
                  <a:pt x="9914" y="12782"/>
                </a:cubicBezTo>
                <a:lnTo>
                  <a:pt x="11707" y="127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6" name="AutoShape 107"/>
          <p:cNvSpPr>
            <a:spLocks/>
          </p:cNvSpPr>
          <p:nvPr/>
        </p:nvSpPr>
        <p:spPr bwMode="auto">
          <a:xfrm>
            <a:off x="14290675" y="7788275"/>
            <a:ext cx="396875" cy="395288"/>
          </a:xfrm>
          <a:custGeom>
            <a:avLst/>
            <a:gdLst>
              <a:gd name="T0" fmla="*/ 66871772 w 21571"/>
              <a:gd name="T1" fmla="*/ 66414917 h 21600"/>
              <a:gd name="T2" fmla="*/ 66871772 w 21571"/>
              <a:gd name="T3" fmla="*/ 66414917 h 21600"/>
              <a:gd name="T4" fmla="*/ 66871772 w 21571"/>
              <a:gd name="T5" fmla="*/ 66414917 h 21600"/>
              <a:gd name="T6" fmla="*/ 66871772 w 21571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1" h="21600">
                <a:moveTo>
                  <a:pt x="21538" y="21106"/>
                </a:moveTo>
                <a:cubicBezTo>
                  <a:pt x="21585" y="21238"/>
                  <a:pt x="21580" y="21353"/>
                  <a:pt x="21526" y="21453"/>
                </a:cubicBezTo>
                <a:cubicBezTo>
                  <a:pt x="21472" y="21550"/>
                  <a:pt x="21379" y="21599"/>
                  <a:pt x="21257" y="21599"/>
                </a:cubicBezTo>
                <a:lnTo>
                  <a:pt x="12601" y="21599"/>
                </a:lnTo>
                <a:lnTo>
                  <a:pt x="12298" y="14400"/>
                </a:lnTo>
                <a:lnTo>
                  <a:pt x="9281" y="14400"/>
                </a:lnTo>
                <a:lnTo>
                  <a:pt x="8966" y="21599"/>
                </a:lnTo>
                <a:lnTo>
                  <a:pt x="322" y="21599"/>
                </a:lnTo>
                <a:cubicBezTo>
                  <a:pt x="197" y="21599"/>
                  <a:pt x="104" y="21555"/>
                  <a:pt x="48" y="21461"/>
                </a:cubicBezTo>
                <a:cubicBezTo>
                  <a:pt x="-11" y="21364"/>
                  <a:pt x="-15" y="21247"/>
                  <a:pt x="28" y="21106"/>
                </a:cubicBezTo>
                <a:lnTo>
                  <a:pt x="6979" y="493"/>
                </a:lnTo>
                <a:cubicBezTo>
                  <a:pt x="7026" y="361"/>
                  <a:pt x="7109" y="246"/>
                  <a:pt x="7231" y="149"/>
                </a:cubicBezTo>
                <a:cubicBezTo>
                  <a:pt x="7351" y="50"/>
                  <a:pt x="7475" y="0"/>
                  <a:pt x="7597" y="0"/>
                </a:cubicBezTo>
                <a:lnTo>
                  <a:pt x="9879" y="0"/>
                </a:lnTo>
                <a:lnTo>
                  <a:pt x="9786" y="2391"/>
                </a:lnTo>
                <a:lnTo>
                  <a:pt x="11797" y="2391"/>
                </a:lnTo>
                <a:lnTo>
                  <a:pt x="11692" y="0"/>
                </a:lnTo>
                <a:lnTo>
                  <a:pt x="13974" y="0"/>
                </a:lnTo>
                <a:cubicBezTo>
                  <a:pt x="14099" y="0"/>
                  <a:pt x="14223" y="46"/>
                  <a:pt x="14341" y="140"/>
                </a:cubicBezTo>
                <a:cubicBezTo>
                  <a:pt x="14463" y="234"/>
                  <a:pt x="14546" y="349"/>
                  <a:pt x="14595" y="493"/>
                </a:cubicBezTo>
                <a:lnTo>
                  <a:pt x="21538" y="21106"/>
                </a:lnTo>
                <a:close/>
                <a:moveTo>
                  <a:pt x="12120" y="10393"/>
                </a:moveTo>
                <a:lnTo>
                  <a:pt x="11885" y="4582"/>
                </a:lnTo>
                <a:lnTo>
                  <a:pt x="9677" y="4582"/>
                </a:lnTo>
                <a:lnTo>
                  <a:pt x="9442" y="10393"/>
                </a:lnTo>
                <a:lnTo>
                  <a:pt x="12120" y="103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7" name="AutoShape 129"/>
          <p:cNvSpPr>
            <a:spLocks/>
          </p:cNvSpPr>
          <p:nvPr/>
        </p:nvSpPr>
        <p:spPr bwMode="auto">
          <a:xfrm>
            <a:off x="9699625" y="7788275"/>
            <a:ext cx="396875" cy="395288"/>
          </a:xfrm>
          <a:custGeom>
            <a:avLst/>
            <a:gdLst>
              <a:gd name="T0" fmla="*/ 66695358 w 21600"/>
              <a:gd name="T1" fmla="*/ 66414405 h 21600"/>
              <a:gd name="T2" fmla="*/ 66695358 w 21600"/>
              <a:gd name="T3" fmla="*/ 66414405 h 21600"/>
              <a:gd name="T4" fmla="*/ 66695358 w 21600"/>
              <a:gd name="T5" fmla="*/ 66414405 h 21600"/>
              <a:gd name="T6" fmla="*/ 66695358 w 21600"/>
              <a:gd name="T7" fmla="*/ 6641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아이콘 설명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달력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04" y="3723358"/>
            <a:ext cx="8017791" cy="8017791"/>
          </a:xfrm>
          <a:prstGeom prst="rect">
            <a:avLst/>
          </a:prstGeom>
        </p:spPr>
      </p:pic>
      <p:sp>
        <p:nvSpPr>
          <p:cNvPr id="16" name="AutoShape 18"/>
          <p:cNvSpPr>
            <a:spLocks/>
          </p:cNvSpPr>
          <p:nvPr/>
        </p:nvSpPr>
        <p:spPr bwMode="auto">
          <a:xfrm>
            <a:off x="13330118" y="4753551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280232" y="4411485"/>
            <a:ext cx="3324448" cy="6215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마감일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축제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대학 총장 세미나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신입생 모집일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 외 학사일정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AutoShape 18"/>
          <p:cNvSpPr>
            <a:spLocks/>
          </p:cNvSpPr>
          <p:nvPr/>
        </p:nvSpPr>
        <p:spPr bwMode="auto">
          <a:xfrm>
            <a:off x="13330119" y="5989549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F5C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9" name="AutoShape 18"/>
          <p:cNvSpPr>
            <a:spLocks/>
          </p:cNvSpPr>
          <p:nvPr/>
        </p:nvSpPr>
        <p:spPr bwMode="auto">
          <a:xfrm>
            <a:off x="13330353" y="7283207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" name="AutoShape 18"/>
          <p:cNvSpPr>
            <a:spLocks/>
          </p:cNvSpPr>
          <p:nvPr/>
        </p:nvSpPr>
        <p:spPr bwMode="auto">
          <a:xfrm>
            <a:off x="13330118" y="8599047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15F9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2" name="AutoShape 18"/>
          <p:cNvSpPr>
            <a:spLocks/>
          </p:cNvSpPr>
          <p:nvPr/>
        </p:nvSpPr>
        <p:spPr bwMode="auto">
          <a:xfrm>
            <a:off x="13330120" y="9850061"/>
            <a:ext cx="640645" cy="640645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아이콘 설명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학생 관리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39" y="3577682"/>
            <a:ext cx="11713709" cy="844593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7871520" y="5273824"/>
            <a:ext cx="122413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재학생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527704" y="5290954"/>
            <a:ext cx="122413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편입생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83888" y="5273824"/>
            <a:ext cx="112625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교환학생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200112" y="5273824"/>
            <a:ext cx="177432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대학원생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648384" y="5273824"/>
            <a:ext cx="177432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졸업생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193960" y="5713638"/>
            <a:ext cx="177432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en-US" altLang="ko-KR" sz="15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80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5720392" y="5705872"/>
            <a:ext cx="177432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en-US" altLang="ko-KR" sz="15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762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8015536" y="7020031"/>
            <a:ext cx="122413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의견</a:t>
            </a:r>
            <a:endParaRPr lang="en-US" altLang="ko-KR" sz="2000" b="0" dirty="0">
              <a:solidFill>
                <a:srgbClr val="0393D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200112" y="7002016"/>
            <a:ext cx="122413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en-US" altLang="ko-KR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History</a:t>
            </a:r>
          </a:p>
        </p:txBody>
      </p:sp>
      <p:sp>
        <p:nvSpPr>
          <p:cNvPr id="6" name="오른쪽 화살표 5"/>
          <p:cNvSpPr/>
          <p:nvPr/>
        </p:nvSpPr>
        <p:spPr bwMode="auto">
          <a:xfrm>
            <a:off x="14427968" y="7240483"/>
            <a:ext cx="4392488" cy="270902"/>
          </a:xfrm>
          <a:prstGeom prst="rightArrow">
            <a:avLst/>
          </a:prstGeom>
          <a:solidFill>
            <a:srgbClr val="0393D8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8255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0" i="0" u="none" strike="noStrike" cap="none" normalizeH="0" baseline="0" dirty="0">
              <a:ln>
                <a:noFill/>
              </a:ln>
              <a:solidFill>
                <a:srgbClr val="DCDEE0"/>
              </a:solidFill>
              <a:effectLst/>
              <a:latin typeface="Lato" charset="0"/>
              <a:ea typeface="ＭＳ Ｐゴシック" charset="0"/>
              <a:cs typeface="Lato" charset="0"/>
              <a:sym typeface="Lato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218363" y="7051028"/>
            <a:ext cx="3324448" cy="290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학교에 발생한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사건을 간략히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 순서대로 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정리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 rot="10800000">
            <a:off x="5515130" y="7269519"/>
            <a:ext cx="1973180" cy="241865"/>
          </a:xfrm>
          <a:prstGeom prst="rightArrow">
            <a:avLst/>
          </a:prstGeom>
          <a:solidFill>
            <a:srgbClr val="0393D8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8255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0" i="0" u="none" strike="noStrike" cap="none" normalizeH="0" baseline="0" dirty="0">
              <a:ln>
                <a:noFill/>
              </a:ln>
              <a:solidFill>
                <a:srgbClr val="DCDEE0"/>
              </a:solidFill>
              <a:effectLst/>
              <a:latin typeface="Lato" charset="0"/>
              <a:ea typeface="ＭＳ Ｐゴシック" charset="0"/>
              <a:cs typeface="Lato" charset="0"/>
              <a:sym typeface="Lato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92776" y="7020031"/>
            <a:ext cx="3324448" cy="1387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학교생활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만족도를 알려줌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4338100" y="5048929"/>
            <a:ext cx="4392488" cy="270902"/>
          </a:xfrm>
          <a:prstGeom prst="rightArrow">
            <a:avLst/>
          </a:prstGeom>
          <a:solidFill>
            <a:srgbClr val="0393D8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8255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0" i="0" u="none" strike="noStrike" cap="none" normalizeH="0" baseline="0" dirty="0">
              <a:ln>
                <a:noFill/>
              </a:ln>
              <a:solidFill>
                <a:srgbClr val="DCDEE0"/>
              </a:solidFill>
              <a:effectLst/>
              <a:latin typeface="Lato" charset="0"/>
              <a:ea typeface="ＭＳ Ｐゴシック" charset="0"/>
              <a:cs typeface="Lato" charset="0"/>
              <a:sym typeface="Lato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096320" y="4626051"/>
            <a:ext cx="3324448" cy="1387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대학원생의 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인원 수와</a:t>
            </a:r>
            <a:r>
              <a:rPr lang="en-US" altLang="ko-KR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만족도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 rot="10800000">
            <a:off x="5421119" y="5077966"/>
            <a:ext cx="1973180" cy="241865"/>
          </a:xfrm>
          <a:prstGeom prst="rightArrow">
            <a:avLst/>
          </a:prstGeom>
          <a:solidFill>
            <a:srgbClr val="0393D8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0" algn="ctr" defTabSz="825500" rtl="0" eaLnBrk="1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0" i="0" u="none" strike="noStrike" cap="none" normalizeH="0" baseline="0" dirty="0">
              <a:ln>
                <a:noFill/>
              </a:ln>
              <a:solidFill>
                <a:srgbClr val="DCDEE0"/>
              </a:solidFill>
              <a:effectLst/>
              <a:latin typeface="Lato" charset="0"/>
              <a:ea typeface="ＭＳ Ｐゴシック" charset="0"/>
              <a:cs typeface="Lato" charset="0"/>
              <a:sym typeface="Lato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102675" y="4490600"/>
            <a:ext cx="3324448" cy="1387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학생들의 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eaLnBrk="1"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인원 수와</a:t>
            </a:r>
            <a:r>
              <a:rPr lang="en-US" altLang="ko-KR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만족도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05BBEE-52C0-4260-A089-643C97E25B56}"/>
              </a:ext>
            </a:extLst>
          </p:cNvPr>
          <p:cNvSpPr/>
          <p:nvPr/>
        </p:nvSpPr>
        <p:spPr>
          <a:xfrm>
            <a:off x="13020030" y="7595734"/>
            <a:ext cx="471658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게임학부의  신입생 환영회가 시작됨</a:t>
            </a:r>
            <a:r>
              <a:rPr lang="en-US" altLang="ko-KR" sz="2000" b="0" dirty="0">
                <a:solidFill>
                  <a:srgbClr val="0393D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582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아이콘 설명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프로젝트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591" y="5705872"/>
            <a:ext cx="9037558" cy="5065378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5221951" y="4185536"/>
            <a:ext cx="499283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수락한 프로젝트 관리 창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4" y="5734422"/>
            <a:ext cx="9037557" cy="506537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4102818" y="4176281"/>
            <a:ext cx="4992838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파업 창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1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AutoShape 5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컨텐츠</a:t>
            </a:r>
            <a:endParaRPr lang="ko-KR" altLang="es-ES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1272" name="AutoShape 7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즐길 수 있는 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9944" name="AutoShape 8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82" name="Line 22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9959" name="AutoShape 23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0" name="AutoShape 24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1" name="AutoShape 25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2" name="AutoShape 26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3" name="AutoShape 27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4" name="AutoShape 28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8900169" y="3993704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715106" y="5705872"/>
            <a:ext cx="3937000" cy="3810000"/>
            <a:chOff x="12715106" y="5705872"/>
            <a:chExt cx="3937000" cy="3810000"/>
          </a:xfrm>
        </p:grpSpPr>
        <p:grpSp>
          <p:nvGrpSpPr>
            <p:cNvPr id="2" name="그룹 1"/>
            <p:cNvGrpSpPr/>
            <p:nvPr/>
          </p:nvGrpSpPr>
          <p:grpSpPr>
            <a:xfrm>
              <a:off x="12715106" y="5705872"/>
              <a:ext cx="3937000" cy="3810000"/>
              <a:chOff x="12715106" y="5705872"/>
              <a:chExt cx="3937000" cy="3810000"/>
            </a:xfrm>
          </p:grpSpPr>
          <p:sp>
            <p:nvSpPr>
              <p:cNvPr id="46" name="AutoShape 3"/>
              <p:cNvSpPr>
                <a:spLocks/>
              </p:cNvSpPr>
              <p:nvPr/>
            </p:nvSpPr>
            <p:spPr bwMode="auto">
              <a:xfrm>
                <a:off x="12715106" y="5705872"/>
                <a:ext cx="3937000" cy="3810000"/>
              </a:xfrm>
              <a:custGeom>
                <a:avLst/>
                <a:gdLst>
                  <a:gd name="T0" fmla="*/ 1968500 w 21600"/>
                  <a:gd name="T1" fmla="*/ 1905000 h 21600"/>
                  <a:gd name="T2" fmla="*/ 1968500 w 21600"/>
                  <a:gd name="T3" fmla="*/ 1905000 h 21600"/>
                  <a:gd name="T4" fmla="*/ 1968500 w 21600"/>
                  <a:gd name="T5" fmla="*/ 1905000 h 21600"/>
                  <a:gd name="T6" fmla="*/ 1968500 w 21600"/>
                  <a:gd name="T7" fmla="*/ 19050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5" y="0"/>
                    </a:moveTo>
                    <a:cubicBezTo>
                      <a:pt x="19674" y="0"/>
                      <a:pt x="19674" y="0"/>
                      <a:pt x="19674" y="0"/>
                    </a:cubicBezTo>
                    <a:cubicBezTo>
                      <a:pt x="20727" y="0"/>
                      <a:pt x="21599" y="1213"/>
                      <a:pt x="21599" y="2679"/>
                    </a:cubicBezTo>
                    <a:cubicBezTo>
                      <a:pt x="21599" y="18879"/>
                      <a:pt x="21599" y="18879"/>
                      <a:pt x="21599" y="18879"/>
                    </a:cubicBezTo>
                    <a:cubicBezTo>
                      <a:pt x="21599" y="20386"/>
                      <a:pt x="20727" y="21600"/>
                      <a:pt x="19674" y="21600"/>
                    </a:cubicBezTo>
                    <a:cubicBezTo>
                      <a:pt x="1955" y="21600"/>
                      <a:pt x="1955" y="21600"/>
                      <a:pt x="1955" y="21600"/>
                    </a:cubicBezTo>
                    <a:cubicBezTo>
                      <a:pt x="872" y="21600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55" y="0"/>
                    </a:cubicBezTo>
                    <a:close/>
                  </a:path>
                </a:pathLst>
              </a:custGeom>
              <a:solidFill>
                <a:srgbClr val="8AB1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42" name="AutoShape 14"/>
              <p:cNvSpPr>
                <a:spLocks/>
              </p:cNvSpPr>
              <p:nvPr/>
            </p:nvSpPr>
            <p:spPr bwMode="auto">
              <a:xfrm>
                <a:off x="13071991" y="6968728"/>
                <a:ext cx="3223229" cy="1041400"/>
              </a:xfrm>
              <a:custGeom>
                <a:avLst/>
                <a:gdLst>
                  <a:gd name="T0" fmla="*/ 164356276 w 21600"/>
                  <a:gd name="T1" fmla="*/ 25104490 h 21600"/>
                  <a:gd name="T2" fmla="*/ 164356276 w 21600"/>
                  <a:gd name="T3" fmla="*/ 25104490 h 21600"/>
                  <a:gd name="T4" fmla="*/ 164356276 w 21600"/>
                  <a:gd name="T5" fmla="*/ 25104490 h 21600"/>
                  <a:gd name="T6" fmla="*/ 164356276 w 21600"/>
                  <a:gd name="T7" fmla="*/ 2510449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MS PGothic" panose="020B0600070205080204" pitchFamily="34" charset="-128"/>
                    <a:cs typeface="Gill Sans" charset="0"/>
                    <a:sym typeface="Gill Sans" charset="0"/>
                  </a:defRPr>
                </a:lvl1pPr>
                <a:lvl2pPr marL="742950" indent="-285750"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marL="1143000" indent="-228600"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marL="1600200" indent="-228600"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marL="2057400" indent="-228600" algn="ctr" defTabSz="647700"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2514600" indent="-228600" algn="ctr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971800" indent="-228600" algn="ctr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3429000" indent="-228600" algn="ctr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886200" indent="-228600" algn="ctr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eaLnBrk="1">
                  <a:lnSpc>
                    <a:spcPct val="120000"/>
                  </a:lnSpc>
                  <a:spcBef>
                    <a:spcPts val="1700"/>
                  </a:spcBef>
                </a:pPr>
                <a:r>
                  <a:rPr lang="ko-KR" altLang="en-US" sz="3200" b="0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  <a:sym typeface="Lato" charset="0"/>
                  </a:rPr>
                  <a:t>캠퍼스 조성</a:t>
                </a:r>
                <a:endParaRPr lang="en-US" altLang="ko-KR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endParaRPr>
              </a:p>
              <a:p>
                <a:pPr eaLnBrk="1">
                  <a:lnSpc>
                    <a:spcPct val="120000"/>
                  </a:lnSpc>
                  <a:spcBef>
                    <a:spcPts val="1700"/>
                  </a:spcBef>
                </a:pPr>
                <a:r>
                  <a:rPr lang="ko-KR" altLang="en-US" sz="3200" b="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  <a:sym typeface="Lato" charset="0"/>
                  </a:rPr>
                  <a:t>건물 외형</a:t>
                </a:r>
                <a:endParaRPr lang="en-US" altLang="ko-KR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endParaRPr>
              </a:p>
              <a:p>
                <a:pPr eaLnBrk="1">
                  <a:lnSpc>
                    <a:spcPct val="120000"/>
                  </a:lnSpc>
                  <a:spcBef>
                    <a:spcPts val="1700"/>
                  </a:spcBef>
                </a:pPr>
                <a:r>
                  <a:rPr lang="ko-KR" altLang="en-US" sz="3200" b="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  <a:sym typeface="Lato" charset="0"/>
                  </a:rPr>
                  <a:t>인테리어</a:t>
                </a:r>
                <a:endParaRPr lang="en-US" altLang="ko-KR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endParaRPr>
              </a:p>
            </p:txBody>
          </p:sp>
        </p:grpSp>
        <p:sp>
          <p:nvSpPr>
            <p:cNvPr id="47" name="AutoShape 11"/>
            <p:cNvSpPr>
              <a:spLocks/>
            </p:cNvSpPr>
            <p:nvPr/>
          </p:nvSpPr>
          <p:spPr bwMode="auto">
            <a:xfrm>
              <a:off x="13190562" y="6106344"/>
              <a:ext cx="2986088" cy="457200"/>
            </a:xfrm>
            <a:custGeom>
              <a:avLst/>
              <a:gdLst>
                <a:gd name="T0" fmla="*/ 206405591 w 21600"/>
                <a:gd name="T1" fmla="*/ 4838700 h 21600"/>
                <a:gd name="T2" fmla="*/ 206405591 w 21600"/>
                <a:gd name="T3" fmla="*/ 4838700 h 21600"/>
                <a:gd name="T4" fmla="*/ 206405591 w 21600"/>
                <a:gd name="T5" fmla="*/ 4838700 h 21600"/>
                <a:gd name="T6" fmla="*/ 206405591 w 21600"/>
                <a:gd name="T7" fmla="*/ 48387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</a:pPr>
              <a:r>
                <a:rPr lang="ko-KR" altLang="en-US" sz="400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rPr>
                <a:t>꾸미기</a:t>
              </a:r>
              <a:endParaRPr lang="ko-KR" altLang="es-E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endParaRPr>
            </a:p>
          </p:txBody>
        </p:sp>
      </p:grpSp>
      <p:sp>
        <p:nvSpPr>
          <p:cNvPr id="58" name="AutoShape 9"/>
          <p:cNvSpPr>
            <a:spLocks/>
          </p:cNvSpPr>
          <p:nvPr/>
        </p:nvSpPr>
        <p:spPr bwMode="auto">
          <a:xfrm>
            <a:off x="15370260" y="11324800"/>
            <a:ext cx="3341687" cy="596900"/>
          </a:xfrm>
          <a:custGeom>
            <a:avLst/>
            <a:gdLst>
              <a:gd name="T0" fmla="*/ 258517083 w 21600"/>
              <a:gd name="T1" fmla="*/ 8239569 h 21600"/>
              <a:gd name="T2" fmla="*/ 258517083 w 21600"/>
              <a:gd name="T3" fmla="*/ 8239569 h 21600"/>
              <a:gd name="T4" fmla="*/ 258517083 w 21600"/>
              <a:gd name="T5" fmla="*/ 8239569 h 21600"/>
              <a:gd name="T6" fmla="*/ 258517083 w 21600"/>
              <a:gd name="T7" fmla="*/ 82395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40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이벤트 요소</a:t>
            </a:r>
            <a:endParaRPr lang="ko-KR" altLang="es-ES" sz="4000" b="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7738702" y="5705872"/>
            <a:ext cx="3940175" cy="3810000"/>
            <a:chOff x="7910513" y="4886325"/>
            <a:chExt cx="3940175" cy="3810000"/>
          </a:xfrm>
        </p:grpSpPr>
        <p:sp>
          <p:nvSpPr>
            <p:cNvPr id="65" name="AutoShape 2"/>
            <p:cNvSpPr>
              <a:spLocks/>
            </p:cNvSpPr>
            <p:nvPr/>
          </p:nvSpPr>
          <p:spPr bwMode="auto">
            <a:xfrm>
              <a:off x="7910513" y="4886325"/>
              <a:ext cx="3940175" cy="3810000"/>
            </a:xfrm>
            <a:custGeom>
              <a:avLst/>
              <a:gdLst>
                <a:gd name="T0" fmla="*/ 1970088 w 21600"/>
                <a:gd name="T1" fmla="*/ 1905000 h 21600"/>
                <a:gd name="T2" fmla="*/ 1970088 w 21600"/>
                <a:gd name="T3" fmla="*/ 1905000 h 21600"/>
                <a:gd name="T4" fmla="*/ 1970088 w 21600"/>
                <a:gd name="T5" fmla="*/ 1905000 h 21600"/>
                <a:gd name="T6" fmla="*/ 1970088 w 21600"/>
                <a:gd name="T7" fmla="*/ 19050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55" y="0"/>
                  </a:moveTo>
                  <a:cubicBezTo>
                    <a:pt x="19674" y="0"/>
                    <a:pt x="19674" y="0"/>
                    <a:pt x="19674" y="0"/>
                  </a:cubicBezTo>
                  <a:cubicBezTo>
                    <a:pt x="20727" y="0"/>
                    <a:pt x="21599" y="1213"/>
                    <a:pt x="21599" y="2679"/>
                  </a:cubicBezTo>
                  <a:cubicBezTo>
                    <a:pt x="21599" y="18879"/>
                    <a:pt x="21599" y="18879"/>
                    <a:pt x="21599" y="18879"/>
                  </a:cubicBezTo>
                  <a:cubicBezTo>
                    <a:pt x="21599" y="20386"/>
                    <a:pt x="20727" y="21600"/>
                    <a:pt x="19674" y="21600"/>
                  </a:cubicBezTo>
                  <a:cubicBezTo>
                    <a:pt x="1955" y="21600"/>
                    <a:pt x="1955" y="21600"/>
                    <a:pt x="1955" y="21600"/>
                  </a:cubicBezTo>
                  <a:cubicBezTo>
                    <a:pt x="872" y="21600"/>
                    <a:pt x="0" y="20386"/>
                    <a:pt x="0" y="188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0" y="1213"/>
                    <a:pt x="872" y="0"/>
                    <a:pt x="1955" y="0"/>
                  </a:cubicBezTo>
                  <a:close/>
                </a:path>
              </a:pathLst>
            </a:custGeom>
            <a:solidFill>
              <a:srgbClr val="EA9B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66" name="AutoShape 10"/>
            <p:cNvSpPr>
              <a:spLocks/>
            </p:cNvSpPr>
            <p:nvPr/>
          </p:nvSpPr>
          <p:spPr bwMode="auto">
            <a:xfrm>
              <a:off x="8425656" y="5274063"/>
              <a:ext cx="2909887" cy="488950"/>
            </a:xfrm>
            <a:custGeom>
              <a:avLst/>
              <a:gdLst>
                <a:gd name="T0" fmla="*/ 196005677 w 21600"/>
                <a:gd name="T1" fmla="*/ 5534076 h 21600"/>
                <a:gd name="T2" fmla="*/ 196005677 w 21600"/>
                <a:gd name="T3" fmla="*/ 5534076 h 21600"/>
                <a:gd name="T4" fmla="*/ 196005677 w 21600"/>
                <a:gd name="T5" fmla="*/ 5534076 h 21600"/>
                <a:gd name="T6" fmla="*/ 196005677 w 21600"/>
                <a:gd name="T7" fmla="*/ 553407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</a:pPr>
              <a:r>
                <a:rPr lang="ko-KR" altLang="en-US" sz="400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rPr>
                <a:t>재정 관리</a:t>
              </a:r>
              <a:endParaRPr lang="ko-KR" altLang="es-E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endParaRPr>
            </a:p>
          </p:txBody>
        </p:sp>
        <p:sp>
          <p:nvSpPr>
            <p:cNvPr id="67" name="AutoShape 14"/>
            <p:cNvSpPr>
              <a:spLocks/>
            </p:cNvSpPr>
            <p:nvPr/>
          </p:nvSpPr>
          <p:spPr bwMode="auto">
            <a:xfrm>
              <a:off x="8268984" y="6149181"/>
              <a:ext cx="3223229" cy="1041400"/>
            </a:xfrm>
            <a:custGeom>
              <a:avLst/>
              <a:gdLst>
                <a:gd name="T0" fmla="*/ 164356276 w 21600"/>
                <a:gd name="T1" fmla="*/ 25104490 h 21600"/>
                <a:gd name="T2" fmla="*/ 164356276 w 21600"/>
                <a:gd name="T3" fmla="*/ 25104490 h 21600"/>
                <a:gd name="T4" fmla="*/ 164356276 w 21600"/>
                <a:gd name="T5" fmla="*/ 25104490 h 21600"/>
                <a:gd name="T6" fmla="*/ 164356276 w 21600"/>
                <a:gd name="T7" fmla="*/ 2510449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 defTabSz="647700">
                <a:defRPr sz="46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Gill Sans" charset="0"/>
                  <a:sym typeface="Gill Sans" charset="0"/>
                </a:defRPr>
              </a:lvl1pPr>
              <a:lvl2pPr marL="742950" indent="-28575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재정 개괄</a:t>
              </a:r>
              <a:endParaRPr lang="en-US" altLang="ko-KR" sz="32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예산 편성</a:t>
              </a:r>
              <a:endParaRPr lang="en-US" altLang="ko-KR" sz="32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대출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767495" y="5705872"/>
            <a:ext cx="3935412" cy="3810000"/>
            <a:chOff x="2767495" y="5705872"/>
            <a:chExt cx="3935412" cy="3810000"/>
          </a:xfrm>
        </p:grpSpPr>
        <p:grpSp>
          <p:nvGrpSpPr>
            <p:cNvPr id="59" name="그룹 58"/>
            <p:cNvGrpSpPr/>
            <p:nvPr/>
          </p:nvGrpSpPr>
          <p:grpSpPr>
            <a:xfrm>
              <a:off x="2767495" y="5705872"/>
              <a:ext cx="3935412" cy="3810000"/>
              <a:chOff x="3271838" y="4886325"/>
              <a:chExt cx="3935412" cy="3810000"/>
            </a:xfrm>
          </p:grpSpPr>
          <p:sp>
            <p:nvSpPr>
              <p:cNvPr id="60" name="AutoShape 1"/>
              <p:cNvSpPr>
                <a:spLocks/>
              </p:cNvSpPr>
              <p:nvPr/>
            </p:nvSpPr>
            <p:spPr bwMode="auto">
              <a:xfrm>
                <a:off x="3271838" y="4886325"/>
                <a:ext cx="3935412" cy="3810000"/>
              </a:xfrm>
              <a:custGeom>
                <a:avLst/>
                <a:gdLst>
                  <a:gd name="T0" fmla="*/ 1967706 w 21600"/>
                  <a:gd name="T1" fmla="*/ 1905000 h 21600"/>
                  <a:gd name="T2" fmla="*/ 1967706 w 21600"/>
                  <a:gd name="T3" fmla="*/ 1905000 h 21600"/>
                  <a:gd name="T4" fmla="*/ 1967706 w 21600"/>
                  <a:gd name="T5" fmla="*/ 1905000 h 21600"/>
                  <a:gd name="T6" fmla="*/ 1967706 w 21600"/>
                  <a:gd name="T7" fmla="*/ 19050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5" y="0"/>
                    </a:moveTo>
                    <a:cubicBezTo>
                      <a:pt x="19644" y="0"/>
                      <a:pt x="19644" y="0"/>
                      <a:pt x="19644" y="0"/>
                    </a:cubicBezTo>
                    <a:cubicBezTo>
                      <a:pt x="20697" y="0"/>
                      <a:pt x="21599" y="1213"/>
                      <a:pt x="21599" y="2679"/>
                    </a:cubicBezTo>
                    <a:cubicBezTo>
                      <a:pt x="21599" y="18879"/>
                      <a:pt x="21599" y="18879"/>
                      <a:pt x="21599" y="18879"/>
                    </a:cubicBezTo>
                    <a:cubicBezTo>
                      <a:pt x="21599" y="20386"/>
                      <a:pt x="20697" y="21600"/>
                      <a:pt x="19644" y="21600"/>
                    </a:cubicBezTo>
                    <a:cubicBezTo>
                      <a:pt x="1925" y="21600"/>
                      <a:pt x="1925" y="21600"/>
                      <a:pt x="1925" y="21600"/>
                    </a:cubicBezTo>
                    <a:cubicBezTo>
                      <a:pt x="872" y="21600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25" y="0"/>
                    </a:cubicBezTo>
                    <a:close/>
                  </a:path>
                </a:pathLst>
              </a:custGeom>
              <a:solidFill>
                <a:srgbClr val="B71B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61" name="AutoShape 9"/>
              <p:cNvSpPr>
                <a:spLocks/>
              </p:cNvSpPr>
              <p:nvPr/>
            </p:nvSpPr>
            <p:spPr bwMode="auto">
              <a:xfrm>
                <a:off x="4025900" y="5286797"/>
                <a:ext cx="2427287" cy="457200"/>
              </a:xfrm>
              <a:custGeom>
                <a:avLst/>
                <a:gdLst>
                  <a:gd name="T0" fmla="*/ 136382514 w 21600"/>
                  <a:gd name="T1" fmla="*/ 4838700 h 21600"/>
                  <a:gd name="T2" fmla="*/ 136382514 w 21600"/>
                  <a:gd name="T3" fmla="*/ 4838700 h 21600"/>
                  <a:gd name="T4" fmla="*/ 136382514 w 21600"/>
                  <a:gd name="T5" fmla="*/ 4838700 h 21600"/>
                  <a:gd name="T6" fmla="*/ 136382514 w 21600"/>
                  <a:gd name="T7" fmla="*/ 48387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eaLnBrk="1">
                  <a:lnSpc>
                    <a:spcPct val="130000"/>
                  </a:lnSpc>
                </a:pPr>
                <a:r>
                  <a:rPr lang="ko-KR" altLang="en-US" sz="400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교수 면접</a:t>
                </a:r>
                <a:endParaRPr lang="ko-KR" altLang="es-ES" sz="4000" dirty="0"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endParaRPr>
              </a:p>
            </p:txBody>
          </p:sp>
        </p:grpSp>
        <p:sp>
          <p:nvSpPr>
            <p:cNvPr id="41" name="AutoShape 14"/>
            <p:cNvSpPr>
              <a:spLocks/>
            </p:cNvSpPr>
            <p:nvPr/>
          </p:nvSpPr>
          <p:spPr bwMode="auto">
            <a:xfrm>
              <a:off x="3123585" y="6968728"/>
              <a:ext cx="3223229" cy="1041400"/>
            </a:xfrm>
            <a:custGeom>
              <a:avLst/>
              <a:gdLst>
                <a:gd name="T0" fmla="*/ 164356276 w 21600"/>
                <a:gd name="T1" fmla="*/ 25104490 h 21600"/>
                <a:gd name="T2" fmla="*/ 164356276 w 21600"/>
                <a:gd name="T3" fmla="*/ 25104490 h 21600"/>
                <a:gd name="T4" fmla="*/ 164356276 w 21600"/>
                <a:gd name="T5" fmla="*/ 25104490 h 21600"/>
                <a:gd name="T6" fmla="*/ 164356276 w 21600"/>
                <a:gd name="T7" fmla="*/ 2510449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 defTabSz="647700">
                <a:defRPr sz="46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Gill Sans" charset="0"/>
                  <a:sym typeface="Gill Sans" charset="0"/>
                </a:defRPr>
              </a:lvl1pPr>
              <a:lvl2pPr marL="742950" indent="-28575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능력치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커리어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희망 연봉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7688335" y="5705872"/>
            <a:ext cx="3940175" cy="3810000"/>
            <a:chOff x="17688335" y="5705872"/>
            <a:chExt cx="3940175" cy="3810000"/>
          </a:xfrm>
        </p:grpSpPr>
        <p:grpSp>
          <p:nvGrpSpPr>
            <p:cNvPr id="50" name="그룹 49"/>
            <p:cNvGrpSpPr/>
            <p:nvPr/>
          </p:nvGrpSpPr>
          <p:grpSpPr>
            <a:xfrm>
              <a:off x="17688335" y="5705872"/>
              <a:ext cx="3940175" cy="3810000"/>
              <a:chOff x="17135475" y="4886325"/>
              <a:chExt cx="3940175" cy="3810000"/>
            </a:xfrm>
          </p:grpSpPr>
          <p:sp>
            <p:nvSpPr>
              <p:cNvPr id="51" name="AutoShape 4"/>
              <p:cNvSpPr>
                <a:spLocks/>
              </p:cNvSpPr>
              <p:nvPr/>
            </p:nvSpPr>
            <p:spPr bwMode="auto">
              <a:xfrm>
                <a:off x="17135475" y="4886325"/>
                <a:ext cx="3940175" cy="3810000"/>
              </a:xfrm>
              <a:custGeom>
                <a:avLst/>
                <a:gdLst>
                  <a:gd name="T0" fmla="*/ 1970088 w 21600"/>
                  <a:gd name="T1" fmla="*/ 1905000 h 21600"/>
                  <a:gd name="T2" fmla="*/ 1970088 w 21600"/>
                  <a:gd name="T3" fmla="*/ 1905000 h 21600"/>
                  <a:gd name="T4" fmla="*/ 1970088 w 21600"/>
                  <a:gd name="T5" fmla="*/ 1905000 h 21600"/>
                  <a:gd name="T6" fmla="*/ 1970088 w 21600"/>
                  <a:gd name="T7" fmla="*/ 19050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5" y="0"/>
                    </a:moveTo>
                    <a:cubicBezTo>
                      <a:pt x="19644" y="0"/>
                      <a:pt x="19644" y="0"/>
                      <a:pt x="19644" y="0"/>
                    </a:cubicBezTo>
                    <a:cubicBezTo>
                      <a:pt x="20727" y="0"/>
                      <a:pt x="21599" y="1213"/>
                      <a:pt x="21599" y="2679"/>
                    </a:cubicBezTo>
                    <a:cubicBezTo>
                      <a:pt x="21599" y="18879"/>
                      <a:pt x="21599" y="18879"/>
                      <a:pt x="21599" y="18879"/>
                    </a:cubicBezTo>
                    <a:cubicBezTo>
                      <a:pt x="21599" y="20386"/>
                      <a:pt x="20727" y="21600"/>
                      <a:pt x="19644" y="21600"/>
                    </a:cubicBezTo>
                    <a:cubicBezTo>
                      <a:pt x="1955" y="21600"/>
                      <a:pt x="1955" y="21600"/>
                      <a:pt x="1955" y="21600"/>
                    </a:cubicBezTo>
                    <a:cubicBezTo>
                      <a:pt x="872" y="21600"/>
                      <a:pt x="0" y="20386"/>
                      <a:pt x="0" y="18879"/>
                    </a:cubicBezTo>
                    <a:cubicBezTo>
                      <a:pt x="0" y="2679"/>
                      <a:pt x="0" y="2679"/>
                      <a:pt x="0" y="2679"/>
                    </a:cubicBezTo>
                    <a:cubicBezTo>
                      <a:pt x="0" y="1213"/>
                      <a:pt x="872" y="0"/>
                      <a:pt x="1955" y="0"/>
                    </a:cubicBezTo>
                    <a:close/>
                  </a:path>
                </a:pathLst>
              </a:custGeom>
              <a:solidFill>
                <a:srgbClr val="43AB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 dirty="0"/>
              </a:p>
            </p:txBody>
          </p:sp>
          <p:sp>
            <p:nvSpPr>
              <p:cNvPr id="52" name="AutoShape 12"/>
              <p:cNvSpPr>
                <a:spLocks/>
              </p:cNvSpPr>
              <p:nvPr/>
            </p:nvSpPr>
            <p:spPr bwMode="auto">
              <a:xfrm>
                <a:off x="17337881" y="5270922"/>
                <a:ext cx="3582988" cy="488950"/>
              </a:xfrm>
              <a:custGeom>
                <a:avLst/>
                <a:gdLst>
                  <a:gd name="T0" fmla="*/ 297255632 w 21600"/>
                  <a:gd name="T1" fmla="*/ 5534076 h 21600"/>
                  <a:gd name="T2" fmla="*/ 297255632 w 21600"/>
                  <a:gd name="T3" fmla="*/ 5534076 h 21600"/>
                  <a:gd name="T4" fmla="*/ 297255632 w 21600"/>
                  <a:gd name="T5" fmla="*/ 5534076 h 21600"/>
                  <a:gd name="T6" fmla="*/ 297255632 w 21600"/>
                  <a:gd name="T7" fmla="*/ 5534076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/>
              <a:p>
                <a:pPr algn="ctr" eaLnBrk="1">
                  <a:lnSpc>
                    <a:spcPct val="130000"/>
                  </a:lnSpc>
                </a:pPr>
                <a:r>
                  <a:rPr lang="ko-KR" altLang="en-US" sz="400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  <a:cs typeface="Lato" charset="0"/>
                  </a:rPr>
                  <a:t>오락적 요소</a:t>
                </a:r>
                <a:endParaRPr lang="ko-KR" altLang="es-ES" sz="4000" dirty="0"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</a:endParaRPr>
              </a:p>
            </p:txBody>
          </p:sp>
        </p:grpSp>
        <p:sp>
          <p:nvSpPr>
            <p:cNvPr id="43" name="AutoShape 14"/>
            <p:cNvSpPr>
              <a:spLocks/>
            </p:cNvSpPr>
            <p:nvPr/>
          </p:nvSpPr>
          <p:spPr bwMode="auto">
            <a:xfrm>
              <a:off x="18046807" y="6968728"/>
              <a:ext cx="3223229" cy="1041400"/>
            </a:xfrm>
            <a:custGeom>
              <a:avLst/>
              <a:gdLst>
                <a:gd name="T0" fmla="*/ 164356276 w 21600"/>
                <a:gd name="T1" fmla="*/ 25104490 h 21600"/>
                <a:gd name="T2" fmla="*/ 164356276 w 21600"/>
                <a:gd name="T3" fmla="*/ 25104490 h 21600"/>
                <a:gd name="T4" fmla="*/ 164356276 w 21600"/>
                <a:gd name="T5" fmla="*/ 25104490 h 21600"/>
                <a:gd name="T6" fmla="*/ 164356276 w 21600"/>
                <a:gd name="T7" fmla="*/ 2510449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 defTabSz="647700">
                <a:defRPr sz="4600">
                  <a:solidFill>
                    <a:srgbClr val="000000"/>
                  </a:solidFill>
                  <a:latin typeface="Gill Sans" charset="0"/>
                  <a:ea typeface="MS PGothic" panose="020B0600070205080204" pitchFamily="34" charset="-128"/>
                  <a:cs typeface="Gill Sans" charset="0"/>
                  <a:sym typeface="Gill Sans" charset="0"/>
                </a:defRPr>
              </a:lvl1pPr>
              <a:lvl2pPr marL="742950" indent="-28575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 defTabSz="647700"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4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 err="1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냥비서님</a:t>
              </a: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 학교시찰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  <a:p>
              <a:pPr eaLnBrk="1">
                <a:lnSpc>
                  <a:spcPct val="120000"/>
                </a:lnSpc>
                <a:spcBef>
                  <a:spcPts val="1700"/>
                </a:spcBef>
              </a:pPr>
              <a:r>
                <a:rPr lang="ko-KR" altLang="en-US" sz="3200" b="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Lato" charset="0"/>
                  <a:sym typeface="Lato" charset="0"/>
                </a:rPr>
                <a:t>학생 관찰</a:t>
              </a:r>
              <a:endParaRPr lang="en-US" altLang="ko-KR" sz="3200" b="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3872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1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컨텐츠</a:t>
            </a:r>
            <a:endParaRPr lang="ko-KR" altLang="es-ES" sz="5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2291" name="Line 2"/>
          <p:cNvSpPr>
            <a:spLocks noChangeShapeType="1"/>
          </p:cNvSpPr>
          <p:nvPr/>
        </p:nvSpPr>
        <p:spPr bwMode="auto">
          <a:xfrm>
            <a:off x="8900169" y="3849688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2292" name="AutoShape 3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매 년 진행되는 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28676" name="AutoShape 4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677" name="AutoShape 5"/>
          <p:cNvSpPr>
            <a:spLocks/>
          </p:cNvSpPr>
          <p:nvPr/>
        </p:nvSpPr>
        <p:spPr bwMode="auto">
          <a:xfrm>
            <a:off x="15236825" y="5254625"/>
            <a:ext cx="1198563" cy="1198563"/>
          </a:xfrm>
          <a:prstGeom prst="wedgeEllipseCallout">
            <a:avLst>
              <a:gd name="adj1" fmla="val 2653"/>
              <a:gd name="adj2" fmla="val 88454"/>
            </a:avLst>
          </a:prstGeom>
          <a:solidFill>
            <a:srgbClr val="2494A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78" name="AutoShape 6"/>
          <p:cNvSpPr>
            <a:spLocks/>
          </p:cNvSpPr>
          <p:nvPr/>
        </p:nvSpPr>
        <p:spPr bwMode="auto">
          <a:xfrm>
            <a:off x="11793538" y="8372475"/>
            <a:ext cx="1198562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4CB49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79" name="AutoShape 7"/>
          <p:cNvSpPr>
            <a:spLocks/>
          </p:cNvSpPr>
          <p:nvPr/>
        </p:nvSpPr>
        <p:spPr bwMode="auto">
          <a:xfrm>
            <a:off x="8489950" y="5203825"/>
            <a:ext cx="1198563" cy="1198563"/>
          </a:xfrm>
          <a:prstGeom prst="wedgeEllipseCallout">
            <a:avLst>
              <a:gd name="adj1" fmla="val 532"/>
              <a:gd name="adj2" fmla="val 88454"/>
            </a:avLst>
          </a:pr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80" name="AutoShape 8"/>
          <p:cNvSpPr>
            <a:spLocks/>
          </p:cNvSpPr>
          <p:nvPr/>
        </p:nvSpPr>
        <p:spPr bwMode="auto">
          <a:xfrm>
            <a:off x="5322888" y="8372475"/>
            <a:ext cx="1198562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grpSp>
        <p:nvGrpSpPr>
          <p:cNvPr id="12298" name="Group 12"/>
          <p:cNvGrpSpPr>
            <a:grpSpLocks/>
          </p:cNvGrpSpPr>
          <p:nvPr/>
        </p:nvGrpSpPr>
        <p:grpSpPr bwMode="auto">
          <a:xfrm>
            <a:off x="2546350" y="6994525"/>
            <a:ext cx="19113500" cy="719138"/>
            <a:chOff x="0" y="0"/>
            <a:chExt cx="19113058" cy="718962"/>
          </a:xfrm>
        </p:grpSpPr>
        <p:sp>
          <p:nvSpPr>
            <p:cNvPr id="28685" name="AutoShape 13"/>
            <p:cNvSpPr>
              <a:spLocks/>
            </p:cNvSpPr>
            <p:nvPr/>
          </p:nvSpPr>
          <p:spPr bwMode="auto">
            <a:xfrm>
              <a:off x="239707" y="203150"/>
              <a:ext cx="18873351" cy="312661"/>
            </a:xfrm>
            <a:prstGeom prst="roundRect">
              <a:avLst>
                <a:gd name="adj" fmla="val 50000"/>
              </a:avLst>
            </a:prstGeom>
            <a:solidFill>
              <a:srgbClr val="9A9A9A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lIns="0" tIns="0" rIns="0" bIns="0" anchor="ctr"/>
            <a:lstStyle/>
            <a:p>
              <a:pPr algn="ctr" eaLnBrk="1">
                <a:defRPr/>
              </a:pPr>
              <a:endParaRPr lang="es-ES" sz="56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sym typeface="Gill Sans" charset="0"/>
              </a:endParaRPr>
            </a:p>
          </p:txBody>
        </p:sp>
        <p:grpSp>
          <p:nvGrpSpPr>
            <p:cNvPr id="12321" name="Group 14"/>
            <p:cNvGrpSpPr>
              <a:grpSpLocks/>
            </p:cNvGrpSpPr>
            <p:nvPr/>
          </p:nvGrpSpPr>
          <p:grpSpPr bwMode="auto">
            <a:xfrm>
              <a:off x="0" y="0"/>
              <a:ext cx="718962" cy="718962"/>
              <a:chOff x="0" y="0"/>
              <a:chExt cx="718962" cy="718962"/>
            </a:xfrm>
          </p:grpSpPr>
          <p:sp>
            <p:nvSpPr>
              <p:cNvPr id="28687" name="AutoShape 15"/>
              <p:cNvSpPr>
                <a:spLocks/>
              </p:cNvSpPr>
              <p:nvPr/>
            </p:nvSpPr>
            <p:spPr bwMode="auto">
              <a:xfrm>
                <a:off x="0" y="0"/>
                <a:ext cx="719121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B71B15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88" name="AutoShape 16"/>
              <p:cNvSpPr>
                <a:spLocks/>
              </p:cNvSpPr>
              <p:nvPr/>
            </p:nvSpPr>
            <p:spPr bwMode="auto">
              <a:xfrm>
                <a:off x="203195" y="203150"/>
                <a:ext cx="312731" cy="312661"/>
              </a:xfrm>
              <a:custGeom>
                <a:avLst/>
                <a:gdLst>
                  <a:gd name="T0" fmla="*/ 156358 w 19679"/>
                  <a:gd name="T1" fmla="*/ 171591 h 19679"/>
                  <a:gd name="T2" fmla="*/ 156358 w 19679"/>
                  <a:gd name="T3" fmla="*/ 171591 h 19679"/>
                  <a:gd name="T4" fmla="*/ 156358 w 19679"/>
                  <a:gd name="T5" fmla="*/ 171591 h 19679"/>
                  <a:gd name="T6" fmla="*/ 156358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2" name="Group 17"/>
            <p:cNvGrpSpPr>
              <a:grpSpLocks/>
            </p:cNvGrpSpPr>
            <p:nvPr/>
          </p:nvGrpSpPr>
          <p:grpSpPr bwMode="auto">
            <a:xfrm>
              <a:off x="9514257" y="0"/>
              <a:ext cx="718963" cy="718962"/>
              <a:chOff x="0" y="0"/>
              <a:chExt cx="718962" cy="718962"/>
            </a:xfrm>
          </p:grpSpPr>
          <p:sp>
            <p:nvSpPr>
              <p:cNvPr id="28690" name="AutoShape 18"/>
              <p:cNvSpPr>
                <a:spLocks/>
              </p:cNvSpPr>
              <p:nvPr/>
            </p:nvSpPr>
            <p:spPr bwMode="auto">
              <a:xfrm>
                <a:off x="-589" y="0"/>
                <a:ext cx="719119" cy="718962"/>
              </a:xfrm>
              <a:custGeom>
                <a:avLst/>
                <a:gdLst>
                  <a:gd name="T0" fmla="*/ 359541 w 19679"/>
                  <a:gd name="T1" fmla="*/ 394572 h 19679"/>
                  <a:gd name="T2" fmla="*/ 359541 w 19679"/>
                  <a:gd name="T3" fmla="*/ 394572 h 19679"/>
                  <a:gd name="T4" fmla="*/ 359541 w 19679"/>
                  <a:gd name="T5" fmla="*/ 394572 h 19679"/>
                  <a:gd name="T6" fmla="*/ 359541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6C1A4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1" name="AutoShape 19"/>
              <p:cNvSpPr>
                <a:spLocks/>
              </p:cNvSpPr>
              <p:nvPr/>
            </p:nvSpPr>
            <p:spPr bwMode="auto">
              <a:xfrm>
                <a:off x="202606" y="203150"/>
                <a:ext cx="312729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3" name="Group 20"/>
            <p:cNvGrpSpPr>
              <a:grpSpLocks/>
            </p:cNvGrpSpPr>
            <p:nvPr/>
          </p:nvGrpSpPr>
          <p:grpSpPr bwMode="auto">
            <a:xfrm>
              <a:off x="3019639" y="0"/>
              <a:ext cx="718963" cy="718962"/>
              <a:chOff x="0" y="0"/>
              <a:chExt cx="718962" cy="718962"/>
            </a:xfrm>
          </p:grpSpPr>
          <p:sp>
            <p:nvSpPr>
              <p:cNvPr id="28693" name="AutoShape 21"/>
              <p:cNvSpPr>
                <a:spLocks/>
              </p:cNvSpPr>
              <p:nvPr/>
            </p:nvSpPr>
            <p:spPr bwMode="auto">
              <a:xfrm>
                <a:off x="-284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EA9B33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4" name="AutoShape 22"/>
              <p:cNvSpPr>
                <a:spLocks/>
              </p:cNvSpPr>
              <p:nvPr/>
            </p:nvSpPr>
            <p:spPr bwMode="auto">
              <a:xfrm>
                <a:off x="202911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4" name="Group 23"/>
            <p:cNvGrpSpPr>
              <a:grpSpLocks/>
            </p:cNvGrpSpPr>
            <p:nvPr/>
          </p:nvGrpSpPr>
          <p:grpSpPr bwMode="auto">
            <a:xfrm>
              <a:off x="16223875" y="0"/>
              <a:ext cx="719121" cy="718962"/>
              <a:chOff x="-694" y="0"/>
              <a:chExt cx="719120" cy="718962"/>
            </a:xfrm>
          </p:grpSpPr>
          <p:sp>
            <p:nvSpPr>
              <p:cNvPr id="28696" name="AutoShape 24"/>
              <p:cNvSpPr>
                <a:spLocks/>
              </p:cNvSpPr>
              <p:nvPr/>
            </p:nvSpPr>
            <p:spPr bwMode="auto">
              <a:xfrm>
                <a:off x="-694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1B468B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7" name="AutoShape 25"/>
              <p:cNvSpPr>
                <a:spLocks/>
              </p:cNvSpPr>
              <p:nvPr/>
            </p:nvSpPr>
            <p:spPr bwMode="auto">
              <a:xfrm>
                <a:off x="202501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5" name="Group 29"/>
            <p:cNvGrpSpPr>
              <a:grpSpLocks/>
            </p:cNvGrpSpPr>
            <p:nvPr/>
          </p:nvGrpSpPr>
          <p:grpSpPr bwMode="auto">
            <a:xfrm>
              <a:off x="6195052" y="0"/>
              <a:ext cx="718963" cy="718962"/>
              <a:chOff x="0" y="0"/>
              <a:chExt cx="718962" cy="718962"/>
            </a:xfrm>
          </p:grpSpPr>
          <p:sp>
            <p:nvSpPr>
              <p:cNvPr id="28702" name="AutoShape 30"/>
              <p:cNvSpPr>
                <a:spLocks/>
              </p:cNvSpPr>
              <p:nvPr/>
            </p:nvSpPr>
            <p:spPr bwMode="auto">
              <a:xfrm>
                <a:off x="-770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8AB153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703" name="AutoShape 31"/>
              <p:cNvSpPr>
                <a:spLocks/>
              </p:cNvSpPr>
              <p:nvPr/>
            </p:nvSpPr>
            <p:spPr bwMode="auto">
              <a:xfrm>
                <a:off x="202425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6" name="Group 32"/>
            <p:cNvGrpSpPr>
              <a:grpSpLocks/>
            </p:cNvGrpSpPr>
            <p:nvPr/>
          </p:nvGrpSpPr>
          <p:grpSpPr bwMode="auto">
            <a:xfrm>
              <a:off x="12941311" y="0"/>
              <a:ext cx="718963" cy="718962"/>
              <a:chOff x="0" y="0"/>
              <a:chExt cx="718962" cy="718962"/>
            </a:xfrm>
          </p:grpSpPr>
          <p:sp>
            <p:nvSpPr>
              <p:cNvPr id="7" name="AutoShape 33"/>
              <p:cNvSpPr>
                <a:spLocks/>
              </p:cNvSpPr>
              <p:nvPr/>
            </p:nvSpPr>
            <p:spPr bwMode="auto">
              <a:xfrm>
                <a:off x="-310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494AC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8" name="AutoShape 34"/>
              <p:cNvSpPr>
                <a:spLocks/>
              </p:cNvSpPr>
              <p:nvPr/>
            </p:nvSpPr>
            <p:spPr bwMode="auto">
              <a:xfrm>
                <a:off x="202885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</p:grpSp>
      <p:sp>
        <p:nvSpPr>
          <p:cNvPr id="28708" name="AutoShape 36"/>
          <p:cNvSpPr>
            <a:spLocks/>
          </p:cNvSpPr>
          <p:nvPr/>
        </p:nvSpPr>
        <p:spPr bwMode="auto">
          <a:xfrm>
            <a:off x="2259013" y="5292725"/>
            <a:ext cx="1198562" cy="1198563"/>
          </a:xfrm>
          <a:prstGeom prst="wedgeEllipseCallout">
            <a:avLst>
              <a:gd name="adj1" fmla="val 5477"/>
              <a:gd name="adj2" fmla="val 88454"/>
            </a:avLst>
          </a:pr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711" name="AutoShape 39"/>
          <p:cNvSpPr>
            <a:spLocks/>
          </p:cNvSpPr>
          <p:nvPr/>
        </p:nvSpPr>
        <p:spPr bwMode="auto">
          <a:xfrm>
            <a:off x="18567400" y="8372475"/>
            <a:ext cx="1198563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1B468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2301" name="AutoShape 42"/>
          <p:cNvSpPr>
            <a:spLocks/>
          </p:cNvSpPr>
          <p:nvPr/>
        </p:nvSpPr>
        <p:spPr bwMode="auto">
          <a:xfrm>
            <a:off x="3937000" y="5414963"/>
            <a:ext cx="4065588" cy="952500"/>
          </a:xfrm>
          <a:custGeom>
            <a:avLst/>
            <a:gdLst>
              <a:gd name="T0" fmla="*/ 382615875 w 21600"/>
              <a:gd name="T1" fmla="*/ 21001302 h 21600"/>
              <a:gd name="T2" fmla="*/ 382615875 w 21600"/>
              <a:gd name="T3" fmla="*/ 21001302 h 21600"/>
              <a:gd name="T4" fmla="*/ 382615875 w 21600"/>
              <a:gd name="T5" fmla="*/ 21001302 h 21600"/>
              <a:gd name="T6" fmla="*/ 38261587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학교 홍보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홍보 비용 투자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2" name="AutoShape 43"/>
          <p:cNvSpPr>
            <a:spLocks/>
          </p:cNvSpPr>
          <p:nvPr/>
        </p:nvSpPr>
        <p:spPr bwMode="auto">
          <a:xfrm>
            <a:off x="7123113" y="8186738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모집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신입생 편입생 대학원생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3" name="AutoShape 44"/>
          <p:cNvSpPr>
            <a:spLocks/>
          </p:cNvSpPr>
          <p:nvPr/>
        </p:nvSpPr>
        <p:spPr bwMode="auto">
          <a:xfrm>
            <a:off x="10294938" y="5283200"/>
            <a:ext cx="4335462" cy="952500"/>
          </a:xfrm>
          <a:custGeom>
            <a:avLst/>
            <a:gdLst>
              <a:gd name="T0" fmla="*/ 435018451 w 21600"/>
              <a:gd name="T1" fmla="*/ 21001302 h 21600"/>
              <a:gd name="T2" fmla="*/ 435018451 w 21600"/>
              <a:gd name="T3" fmla="*/ 21001302 h 21600"/>
              <a:gd name="T4" fmla="*/ 435018451 w 21600"/>
              <a:gd name="T5" fmla="*/ 21001302 h 21600"/>
              <a:gd name="T6" fmla="*/ 43501845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프로젝트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학과별 프로젝트 수주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4" name="AutoShape 45"/>
          <p:cNvSpPr>
            <a:spLocks/>
          </p:cNvSpPr>
          <p:nvPr/>
        </p:nvSpPr>
        <p:spPr bwMode="auto">
          <a:xfrm>
            <a:off x="13544550" y="8448675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축제 및 행사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행사 비용 투자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5" name="AutoShape 46"/>
          <p:cNvSpPr>
            <a:spLocks/>
          </p:cNvSpPr>
          <p:nvPr/>
        </p:nvSpPr>
        <p:spPr bwMode="auto">
          <a:xfrm>
            <a:off x="17041813" y="5300663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세미나 </a:t>
            </a: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학교 외부 사정 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6" name="Line 47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28720" name="AutoShape 48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1" name="AutoShape 49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2" name="AutoShape 50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3" name="AutoShape 51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4" name="AutoShape 52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5" name="AutoShape 53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2313" name="AutoShape 3"/>
          <p:cNvSpPr>
            <a:spLocks/>
          </p:cNvSpPr>
          <p:nvPr/>
        </p:nvSpPr>
        <p:spPr bwMode="auto">
          <a:xfrm>
            <a:off x="2336800" y="5435600"/>
            <a:ext cx="1042988" cy="1023938"/>
          </a:xfrm>
          <a:custGeom>
            <a:avLst/>
            <a:gdLst>
              <a:gd name="T0" fmla="*/ 25181110 w 21600"/>
              <a:gd name="T1" fmla="*/ 24269653 h 21600"/>
              <a:gd name="T2" fmla="*/ 25181110 w 21600"/>
              <a:gd name="T3" fmla="*/ 24269653 h 21600"/>
              <a:gd name="T4" fmla="*/ 25181110 w 21600"/>
              <a:gd name="T5" fmla="*/ 24269653 h 21600"/>
              <a:gd name="T6" fmla="*/ 25181110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1</a:t>
            </a:r>
          </a:p>
        </p:txBody>
      </p:sp>
      <p:sp>
        <p:nvSpPr>
          <p:cNvPr id="12314" name="AutoShape 3"/>
          <p:cNvSpPr>
            <a:spLocks/>
          </p:cNvSpPr>
          <p:nvPr/>
        </p:nvSpPr>
        <p:spPr bwMode="auto">
          <a:xfrm>
            <a:off x="5400675" y="8482013"/>
            <a:ext cx="1042988" cy="1023937"/>
          </a:xfrm>
          <a:custGeom>
            <a:avLst/>
            <a:gdLst>
              <a:gd name="T0" fmla="*/ 25181110 w 21600"/>
              <a:gd name="T1" fmla="*/ 24269630 h 21600"/>
              <a:gd name="T2" fmla="*/ 25181110 w 21600"/>
              <a:gd name="T3" fmla="*/ 24269630 h 21600"/>
              <a:gd name="T4" fmla="*/ 25181110 w 21600"/>
              <a:gd name="T5" fmla="*/ 24269630 h 21600"/>
              <a:gd name="T6" fmla="*/ 25181110 w 21600"/>
              <a:gd name="T7" fmla="*/ 2426963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2</a:t>
            </a:r>
          </a:p>
        </p:txBody>
      </p:sp>
      <p:sp>
        <p:nvSpPr>
          <p:cNvPr id="12315" name="AutoShape 3"/>
          <p:cNvSpPr>
            <a:spLocks/>
          </p:cNvSpPr>
          <p:nvPr/>
        </p:nvSpPr>
        <p:spPr bwMode="auto">
          <a:xfrm>
            <a:off x="8580438" y="5322888"/>
            <a:ext cx="1042987" cy="1025525"/>
          </a:xfrm>
          <a:custGeom>
            <a:avLst/>
            <a:gdLst>
              <a:gd name="T0" fmla="*/ 25181086 w 21600"/>
              <a:gd name="T1" fmla="*/ 24307269 h 21600"/>
              <a:gd name="T2" fmla="*/ 25181086 w 21600"/>
              <a:gd name="T3" fmla="*/ 24307269 h 21600"/>
              <a:gd name="T4" fmla="*/ 25181086 w 21600"/>
              <a:gd name="T5" fmla="*/ 24307269 h 21600"/>
              <a:gd name="T6" fmla="*/ 25181086 w 21600"/>
              <a:gd name="T7" fmla="*/ 24307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3</a:t>
            </a:r>
          </a:p>
        </p:txBody>
      </p:sp>
      <p:sp>
        <p:nvSpPr>
          <p:cNvPr id="12316" name="AutoShape 3"/>
          <p:cNvSpPr>
            <a:spLocks/>
          </p:cNvSpPr>
          <p:nvPr/>
        </p:nvSpPr>
        <p:spPr bwMode="auto">
          <a:xfrm>
            <a:off x="11871325" y="8451850"/>
            <a:ext cx="1042988" cy="1023938"/>
          </a:xfrm>
          <a:custGeom>
            <a:avLst/>
            <a:gdLst>
              <a:gd name="T0" fmla="*/ 25181110 w 21600"/>
              <a:gd name="T1" fmla="*/ 24269653 h 21600"/>
              <a:gd name="T2" fmla="*/ 25181110 w 21600"/>
              <a:gd name="T3" fmla="*/ 24269653 h 21600"/>
              <a:gd name="T4" fmla="*/ 25181110 w 21600"/>
              <a:gd name="T5" fmla="*/ 24269653 h 21600"/>
              <a:gd name="T6" fmla="*/ 25181110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4</a:t>
            </a:r>
          </a:p>
        </p:txBody>
      </p:sp>
      <p:sp>
        <p:nvSpPr>
          <p:cNvPr id="12317" name="AutoShape 3"/>
          <p:cNvSpPr>
            <a:spLocks/>
          </p:cNvSpPr>
          <p:nvPr/>
        </p:nvSpPr>
        <p:spPr bwMode="auto">
          <a:xfrm>
            <a:off x="15325725" y="5348288"/>
            <a:ext cx="1042988" cy="1023937"/>
          </a:xfrm>
          <a:custGeom>
            <a:avLst/>
            <a:gdLst>
              <a:gd name="T0" fmla="*/ 25181110 w 21600"/>
              <a:gd name="T1" fmla="*/ 24269630 h 21600"/>
              <a:gd name="T2" fmla="*/ 25181110 w 21600"/>
              <a:gd name="T3" fmla="*/ 24269630 h 21600"/>
              <a:gd name="T4" fmla="*/ 25181110 w 21600"/>
              <a:gd name="T5" fmla="*/ 24269630 h 21600"/>
              <a:gd name="T6" fmla="*/ 25181110 w 21600"/>
              <a:gd name="T7" fmla="*/ 2426963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5</a:t>
            </a:r>
          </a:p>
        </p:txBody>
      </p:sp>
      <p:sp>
        <p:nvSpPr>
          <p:cNvPr id="12318" name="AutoShape 3"/>
          <p:cNvSpPr>
            <a:spLocks/>
          </p:cNvSpPr>
          <p:nvPr/>
        </p:nvSpPr>
        <p:spPr bwMode="auto">
          <a:xfrm>
            <a:off x="18664238" y="8464550"/>
            <a:ext cx="1042987" cy="1023938"/>
          </a:xfrm>
          <a:custGeom>
            <a:avLst/>
            <a:gdLst>
              <a:gd name="T0" fmla="*/ 25181086 w 21600"/>
              <a:gd name="T1" fmla="*/ 24269653 h 21600"/>
              <a:gd name="T2" fmla="*/ 25181086 w 21600"/>
              <a:gd name="T3" fmla="*/ 24269653 h 21600"/>
              <a:gd name="T4" fmla="*/ 25181086 w 21600"/>
              <a:gd name="T5" fmla="*/ 24269653 h 21600"/>
              <a:gd name="T6" fmla="*/ 25181086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6</a:t>
            </a:r>
          </a:p>
        </p:txBody>
      </p:sp>
      <p:sp>
        <p:nvSpPr>
          <p:cNvPr id="12319" name="AutoShape 42"/>
          <p:cNvSpPr>
            <a:spLocks/>
          </p:cNvSpPr>
          <p:nvPr/>
        </p:nvSpPr>
        <p:spPr bwMode="auto">
          <a:xfrm>
            <a:off x="20318413" y="8301038"/>
            <a:ext cx="4065587" cy="952500"/>
          </a:xfrm>
          <a:custGeom>
            <a:avLst/>
            <a:gdLst>
              <a:gd name="T0" fmla="*/ 382615781 w 21600"/>
              <a:gd name="T1" fmla="*/ 21001302 h 21600"/>
              <a:gd name="T2" fmla="*/ 382615781 w 21600"/>
              <a:gd name="T3" fmla="*/ 21001302 h 21600"/>
              <a:gd name="T4" fmla="*/ 382615781 w 21600"/>
              <a:gd name="T5" fmla="*/ 21001302 h 21600"/>
              <a:gd name="T6" fmla="*/ 38261578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학교평가</a:t>
            </a: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국가에서 학교를 평가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/>
          </p:cNvSpPr>
          <p:nvPr/>
        </p:nvSpPr>
        <p:spPr bwMode="auto">
          <a:xfrm>
            <a:off x="8300095" y="1838325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종료</a:t>
            </a:r>
            <a:endParaRPr lang="ko-KR" altLang="es-ES" sz="540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3315" name="Line 2"/>
          <p:cNvSpPr>
            <a:spLocks noChangeShapeType="1"/>
          </p:cNvSpPr>
          <p:nvPr/>
        </p:nvSpPr>
        <p:spPr bwMode="auto">
          <a:xfrm>
            <a:off x="8781752" y="3454400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3316" name="AutoShape 3"/>
          <p:cNvSpPr>
            <a:spLocks/>
          </p:cNvSpPr>
          <p:nvPr/>
        </p:nvSpPr>
        <p:spPr bwMode="auto">
          <a:xfrm>
            <a:off x="8300095" y="2830513"/>
            <a:ext cx="7780337" cy="304800"/>
          </a:xfrm>
          <a:custGeom>
            <a:avLst/>
            <a:gdLst>
              <a:gd name="T0" fmla="*/ 1401241936 w 21600"/>
              <a:gd name="T1" fmla="*/ 2150533 h 21600"/>
              <a:gd name="T2" fmla="*/ 1401241936 w 21600"/>
              <a:gd name="T3" fmla="*/ 2150533 h 21600"/>
              <a:gd name="T4" fmla="*/ 1401241936 w 21600"/>
              <a:gd name="T5" fmla="*/ 2150533 h 21600"/>
              <a:gd name="T6" fmla="*/ 140124193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승리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11386061" y="26876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08425" y="4146905"/>
            <a:ext cx="1397000" cy="1398587"/>
          </a:xfrm>
          <a:custGeom>
            <a:avLst/>
            <a:gdLst>
              <a:gd name="T0" fmla="*/ 698465 w 19679"/>
              <a:gd name="T1" fmla="*/ 767556 h 19679"/>
              <a:gd name="T2" fmla="*/ 698465 w 19679"/>
              <a:gd name="T3" fmla="*/ 767556 h 19679"/>
              <a:gd name="T4" fmla="*/ 698465 w 19679"/>
              <a:gd name="T5" fmla="*/ 767556 h 19679"/>
              <a:gd name="T6" fmla="*/ 698465 w 19679"/>
              <a:gd name="T7" fmla="*/ 7675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2579688" y="5756630"/>
            <a:ext cx="4127500" cy="1046162"/>
          </a:xfrm>
          <a:custGeom>
            <a:avLst/>
            <a:gdLst>
              <a:gd name="T0" fmla="*/ 2063750 w 21600"/>
              <a:gd name="T1" fmla="*/ 523081 h 21600"/>
              <a:gd name="T2" fmla="*/ 2063750 w 21600"/>
              <a:gd name="T3" fmla="*/ 523081 h 21600"/>
              <a:gd name="T4" fmla="*/ 2063750 w 21600"/>
              <a:gd name="T5" fmla="*/ 523081 h 21600"/>
              <a:gd name="T6" fmla="*/ 2063750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20" name="AutoShape 8"/>
          <p:cNvSpPr>
            <a:spLocks/>
          </p:cNvSpPr>
          <p:nvPr/>
        </p:nvSpPr>
        <p:spPr bwMode="auto">
          <a:xfrm>
            <a:off x="2668588" y="6231292"/>
            <a:ext cx="3954462" cy="355600"/>
          </a:xfrm>
          <a:custGeom>
            <a:avLst/>
            <a:gdLst>
              <a:gd name="T0" fmla="*/ 361985593 w 21600"/>
              <a:gd name="T1" fmla="*/ 2927115 h 21600"/>
              <a:gd name="T2" fmla="*/ 361985593 w 21600"/>
              <a:gd name="T3" fmla="*/ 2927115 h 21600"/>
              <a:gd name="T4" fmla="*/ 361985593 w 21600"/>
              <a:gd name="T5" fmla="*/ 2927115 h 21600"/>
              <a:gd name="T6" fmla="*/ 361985593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STEP 1</a:t>
            </a:r>
            <a:endParaRPr lang="es-ES" altLang="ko-KR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21" name="AutoShape 9"/>
          <p:cNvSpPr>
            <a:spLocks/>
          </p:cNvSpPr>
          <p:nvPr/>
        </p:nvSpPr>
        <p:spPr bwMode="auto">
          <a:xfrm>
            <a:off x="2094420" y="7650348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학교평가</a:t>
            </a:r>
            <a:endParaRPr lang="en-US" altLang="ko-KR" sz="44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n-US" altLang="ko-KR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A+ </a:t>
            </a: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달성</a:t>
            </a:r>
            <a:endParaRPr lang="ko-KR" altLang="es-ES" sz="440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2579688" y="10338700"/>
            <a:ext cx="4127500" cy="288925"/>
          </a:xfrm>
          <a:custGeom>
            <a:avLst/>
            <a:gdLst>
              <a:gd name="T0" fmla="*/ 2063750 w 21600"/>
              <a:gd name="T1" fmla="*/ 144463 h 21600"/>
              <a:gd name="T2" fmla="*/ 2063750 w 21600"/>
              <a:gd name="T3" fmla="*/ 144463 h 21600"/>
              <a:gd name="T4" fmla="*/ 2063750 w 21600"/>
              <a:gd name="T5" fmla="*/ 144463 h 21600"/>
              <a:gd name="T6" fmla="*/ 2063750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8911201" y="4116483"/>
            <a:ext cx="1397000" cy="1398587"/>
          </a:xfrm>
          <a:custGeom>
            <a:avLst/>
            <a:gdLst>
              <a:gd name="T0" fmla="*/ 698465 w 19679"/>
              <a:gd name="T1" fmla="*/ 767556 h 19679"/>
              <a:gd name="T2" fmla="*/ 698465 w 19679"/>
              <a:gd name="T3" fmla="*/ 767556 h 19679"/>
              <a:gd name="T4" fmla="*/ 698465 w 19679"/>
              <a:gd name="T5" fmla="*/ 767556 h 19679"/>
              <a:gd name="T6" fmla="*/ 698465 w 19679"/>
              <a:gd name="T7" fmla="*/ 7675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3" name="AutoShape 13"/>
          <p:cNvSpPr>
            <a:spLocks/>
          </p:cNvSpPr>
          <p:nvPr/>
        </p:nvSpPr>
        <p:spPr bwMode="auto">
          <a:xfrm>
            <a:off x="7582463" y="5726208"/>
            <a:ext cx="4129088" cy="104616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25" name="AutoShape 14"/>
          <p:cNvSpPr>
            <a:spLocks/>
          </p:cNvSpPr>
          <p:nvPr/>
        </p:nvSpPr>
        <p:spPr bwMode="auto">
          <a:xfrm>
            <a:off x="7671363" y="6200870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STEP 2</a:t>
            </a:r>
            <a:endParaRPr lang="es-ES" altLang="ko-KR" sz="320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26" name="AutoShape 15"/>
          <p:cNvSpPr>
            <a:spLocks/>
          </p:cNvSpPr>
          <p:nvPr/>
        </p:nvSpPr>
        <p:spPr bwMode="auto">
          <a:xfrm>
            <a:off x="7134503" y="7650348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대형프로젝트</a:t>
            </a: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수주</a:t>
            </a:r>
            <a:endParaRPr lang="en-US" altLang="ko-KR" sz="44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성공적으로 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완료</a:t>
            </a:r>
            <a:endParaRPr lang="ko-KR" altLang="es-ES" sz="440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76" name="AutoShape 16"/>
          <p:cNvSpPr>
            <a:spLocks/>
          </p:cNvSpPr>
          <p:nvPr/>
        </p:nvSpPr>
        <p:spPr bwMode="auto">
          <a:xfrm>
            <a:off x="7582463" y="10308278"/>
            <a:ext cx="4129088" cy="288925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7" name="AutoShape 17"/>
          <p:cNvSpPr>
            <a:spLocks/>
          </p:cNvSpPr>
          <p:nvPr/>
        </p:nvSpPr>
        <p:spPr bwMode="auto">
          <a:xfrm>
            <a:off x="13943622" y="4116483"/>
            <a:ext cx="1397000" cy="1398587"/>
          </a:xfrm>
          <a:custGeom>
            <a:avLst/>
            <a:gdLst>
              <a:gd name="T0" fmla="*/ 698465 w 19679"/>
              <a:gd name="T1" fmla="*/ 767556 h 19679"/>
              <a:gd name="T2" fmla="*/ 698465 w 19679"/>
              <a:gd name="T3" fmla="*/ 767556 h 19679"/>
              <a:gd name="T4" fmla="*/ 698465 w 19679"/>
              <a:gd name="T5" fmla="*/ 767556 h 19679"/>
              <a:gd name="T6" fmla="*/ 698465 w 19679"/>
              <a:gd name="T7" fmla="*/ 7675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9" name="AutoShape 19"/>
          <p:cNvSpPr>
            <a:spLocks/>
          </p:cNvSpPr>
          <p:nvPr/>
        </p:nvSpPr>
        <p:spPr bwMode="auto">
          <a:xfrm>
            <a:off x="12614884" y="5726208"/>
            <a:ext cx="4129088" cy="104616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0" name="AutoShape 20"/>
          <p:cNvSpPr>
            <a:spLocks/>
          </p:cNvSpPr>
          <p:nvPr/>
        </p:nvSpPr>
        <p:spPr bwMode="auto">
          <a:xfrm>
            <a:off x="12703784" y="6200870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STEP 3</a:t>
            </a:r>
            <a:endParaRPr lang="es-ES" altLang="ko-KR" sz="320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31" name="AutoShape 21"/>
          <p:cNvSpPr>
            <a:spLocks/>
          </p:cNvSpPr>
          <p:nvPr/>
        </p:nvSpPr>
        <p:spPr bwMode="auto">
          <a:xfrm>
            <a:off x="12162702" y="7650348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엔딩</a:t>
            </a: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과 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업적</a:t>
            </a:r>
            <a:r>
              <a:rPr lang="ko-KR" altLang="en-US" sz="44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달성</a:t>
            </a:r>
            <a:endParaRPr lang="en-US" altLang="ko-KR" sz="4400" b="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종료</a:t>
            </a:r>
            <a:endParaRPr lang="ko-KR" altLang="es-ES" sz="440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82" name="AutoShape 22"/>
          <p:cNvSpPr>
            <a:spLocks/>
          </p:cNvSpPr>
          <p:nvPr/>
        </p:nvSpPr>
        <p:spPr bwMode="auto">
          <a:xfrm>
            <a:off x="12614884" y="10308278"/>
            <a:ext cx="4129088" cy="288925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83" name="AutoShape 23"/>
          <p:cNvSpPr>
            <a:spLocks/>
          </p:cNvSpPr>
          <p:nvPr/>
        </p:nvSpPr>
        <p:spPr bwMode="auto">
          <a:xfrm>
            <a:off x="18887098" y="4118547"/>
            <a:ext cx="1397000" cy="1398587"/>
          </a:xfrm>
          <a:custGeom>
            <a:avLst/>
            <a:gdLst>
              <a:gd name="T0" fmla="*/ 698465 w 19679"/>
              <a:gd name="T1" fmla="*/ 767556 h 19679"/>
              <a:gd name="T2" fmla="*/ 698465 w 19679"/>
              <a:gd name="T3" fmla="*/ 767556 h 19679"/>
              <a:gd name="T4" fmla="*/ 698465 w 19679"/>
              <a:gd name="T5" fmla="*/ 767556 h 19679"/>
              <a:gd name="T6" fmla="*/ 698465 w 19679"/>
              <a:gd name="T7" fmla="*/ 7675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3AB9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85" name="AutoShape 25"/>
          <p:cNvSpPr>
            <a:spLocks/>
          </p:cNvSpPr>
          <p:nvPr/>
        </p:nvSpPr>
        <p:spPr bwMode="auto">
          <a:xfrm>
            <a:off x="17558360" y="5728272"/>
            <a:ext cx="4127500" cy="1046162"/>
          </a:xfrm>
          <a:custGeom>
            <a:avLst/>
            <a:gdLst>
              <a:gd name="T0" fmla="*/ 2063750 w 21600"/>
              <a:gd name="T1" fmla="*/ 523081 h 21600"/>
              <a:gd name="T2" fmla="*/ 2063750 w 21600"/>
              <a:gd name="T3" fmla="*/ 523081 h 21600"/>
              <a:gd name="T4" fmla="*/ 2063750 w 21600"/>
              <a:gd name="T5" fmla="*/ 523081 h 21600"/>
              <a:gd name="T6" fmla="*/ 2063750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43AB9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5" name="AutoShape 26"/>
          <p:cNvSpPr>
            <a:spLocks/>
          </p:cNvSpPr>
          <p:nvPr/>
        </p:nvSpPr>
        <p:spPr bwMode="auto">
          <a:xfrm>
            <a:off x="17647260" y="6202934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STEP 4</a:t>
            </a:r>
            <a:endParaRPr lang="es-ES" altLang="ko-KR" sz="320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36" name="AutoShape 27"/>
          <p:cNvSpPr>
            <a:spLocks/>
          </p:cNvSpPr>
          <p:nvPr/>
        </p:nvSpPr>
        <p:spPr bwMode="auto">
          <a:xfrm>
            <a:off x="17073094" y="7652412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새로운 게임</a:t>
            </a:r>
            <a:r>
              <a:rPr lang="ko-KR" altLang="en-US" sz="44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또는</a:t>
            </a:r>
            <a:endParaRPr lang="en-US" altLang="ko-KR" sz="4400" b="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분교 설립</a:t>
            </a:r>
            <a:endParaRPr lang="ko-KR" altLang="es-ES" sz="440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88" name="AutoShape 28"/>
          <p:cNvSpPr>
            <a:spLocks/>
          </p:cNvSpPr>
          <p:nvPr/>
        </p:nvSpPr>
        <p:spPr bwMode="auto">
          <a:xfrm>
            <a:off x="17558360" y="10310342"/>
            <a:ext cx="4127500" cy="288925"/>
          </a:xfrm>
          <a:custGeom>
            <a:avLst/>
            <a:gdLst>
              <a:gd name="T0" fmla="*/ 2063750 w 21600"/>
              <a:gd name="T1" fmla="*/ 144463 h 21600"/>
              <a:gd name="T2" fmla="*/ 2063750 w 21600"/>
              <a:gd name="T3" fmla="*/ 144463 h 21600"/>
              <a:gd name="T4" fmla="*/ 2063750 w 21600"/>
              <a:gd name="T5" fmla="*/ 144463 h 21600"/>
              <a:gd name="T6" fmla="*/ 2063750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43AB9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8" name="Line 31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5392" name="AutoShape 32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3" name="AutoShape 33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4" name="AutoShape 34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5" name="AutoShape 35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6" name="AutoShape 36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7" name="AutoShape 37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45" name="AutoShape 34"/>
          <p:cNvSpPr>
            <a:spLocks/>
          </p:cNvSpPr>
          <p:nvPr/>
        </p:nvSpPr>
        <p:spPr bwMode="auto">
          <a:xfrm>
            <a:off x="4438650" y="4648555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6" name="AutoShape 34"/>
          <p:cNvSpPr>
            <a:spLocks/>
          </p:cNvSpPr>
          <p:nvPr/>
        </p:nvSpPr>
        <p:spPr bwMode="auto">
          <a:xfrm>
            <a:off x="9449363" y="4630833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7" name="AutoShape 34"/>
          <p:cNvSpPr>
            <a:spLocks/>
          </p:cNvSpPr>
          <p:nvPr/>
        </p:nvSpPr>
        <p:spPr bwMode="auto">
          <a:xfrm>
            <a:off x="14481784" y="4618133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8" name="AutoShape 34"/>
          <p:cNvSpPr>
            <a:spLocks/>
          </p:cNvSpPr>
          <p:nvPr/>
        </p:nvSpPr>
        <p:spPr bwMode="auto">
          <a:xfrm>
            <a:off x="19425260" y="4620197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/>
          </p:cNvSpPr>
          <p:nvPr/>
        </p:nvSpPr>
        <p:spPr bwMode="auto">
          <a:xfrm>
            <a:off x="8300095" y="1838325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종료</a:t>
            </a:r>
            <a:endParaRPr lang="ko-KR" altLang="es-ES" sz="540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3315" name="Line 2"/>
          <p:cNvSpPr>
            <a:spLocks noChangeShapeType="1"/>
          </p:cNvSpPr>
          <p:nvPr/>
        </p:nvSpPr>
        <p:spPr bwMode="auto">
          <a:xfrm>
            <a:off x="8781752" y="3454400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3316" name="AutoShape 3"/>
          <p:cNvSpPr>
            <a:spLocks/>
          </p:cNvSpPr>
          <p:nvPr/>
        </p:nvSpPr>
        <p:spPr bwMode="auto">
          <a:xfrm>
            <a:off x="8300095" y="2830513"/>
            <a:ext cx="7780337" cy="304800"/>
          </a:xfrm>
          <a:custGeom>
            <a:avLst/>
            <a:gdLst>
              <a:gd name="T0" fmla="*/ 1401241936 w 21600"/>
              <a:gd name="T1" fmla="*/ 2150533 h 21600"/>
              <a:gd name="T2" fmla="*/ 1401241936 w 21600"/>
              <a:gd name="T3" fmla="*/ 2150533 h 21600"/>
              <a:gd name="T4" fmla="*/ 1401241936 w 21600"/>
              <a:gd name="T5" fmla="*/ 2150533 h 21600"/>
              <a:gd name="T6" fmla="*/ 140124193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패배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11386061" y="26876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 rot="10800000">
            <a:off x="5124681" y="5379789"/>
            <a:ext cx="4127500" cy="1046162"/>
          </a:xfrm>
          <a:custGeom>
            <a:avLst/>
            <a:gdLst>
              <a:gd name="T0" fmla="*/ 2063750 w 21600"/>
              <a:gd name="T1" fmla="*/ 523081 h 21600"/>
              <a:gd name="T2" fmla="*/ 2063750 w 21600"/>
              <a:gd name="T3" fmla="*/ 523081 h 21600"/>
              <a:gd name="T4" fmla="*/ 2063750 w 21600"/>
              <a:gd name="T5" fmla="*/ 523081 h 21600"/>
              <a:gd name="T6" fmla="*/ 2063750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20" name="AutoShape 8"/>
          <p:cNvSpPr>
            <a:spLocks/>
          </p:cNvSpPr>
          <p:nvPr/>
        </p:nvSpPr>
        <p:spPr bwMode="auto">
          <a:xfrm>
            <a:off x="5211199" y="5550387"/>
            <a:ext cx="3954462" cy="355600"/>
          </a:xfrm>
          <a:custGeom>
            <a:avLst/>
            <a:gdLst>
              <a:gd name="T0" fmla="*/ 361985593 w 21600"/>
              <a:gd name="T1" fmla="*/ 2927115 h 21600"/>
              <a:gd name="T2" fmla="*/ 361985593 w 21600"/>
              <a:gd name="T3" fmla="*/ 2927115 h 21600"/>
              <a:gd name="T4" fmla="*/ 361985593 w 21600"/>
              <a:gd name="T5" fmla="*/ 2927115 h 21600"/>
              <a:gd name="T6" fmla="*/ 361985593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1</a:t>
            </a:r>
            <a:endParaRPr lang="es-ES" altLang="ko-KR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21" name="AutoShape 9"/>
          <p:cNvSpPr>
            <a:spLocks/>
          </p:cNvSpPr>
          <p:nvPr/>
        </p:nvSpPr>
        <p:spPr bwMode="auto">
          <a:xfrm>
            <a:off x="4651297" y="7434064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학교평가</a:t>
            </a:r>
            <a:endParaRPr lang="en-US" altLang="ko-KR" sz="44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n-US" altLang="ko-KR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2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년 연속 </a:t>
            </a:r>
            <a:r>
              <a:rPr lang="en-US" altLang="ko-KR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E </a:t>
            </a: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달성</a:t>
            </a:r>
            <a:endParaRPr lang="ko-KR" altLang="es-ES" sz="440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 rot="10800000">
            <a:off x="5124681" y="10214544"/>
            <a:ext cx="4127500" cy="288925"/>
          </a:xfrm>
          <a:custGeom>
            <a:avLst/>
            <a:gdLst>
              <a:gd name="T0" fmla="*/ 2063750 w 21600"/>
              <a:gd name="T1" fmla="*/ 144463 h 21600"/>
              <a:gd name="T2" fmla="*/ 2063750 w 21600"/>
              <a:gd name="T3" fmla="*/ 144463 h 21600"/>
              <a:gd name="T4" fmla="*/ 2063750 w 21600"/>
              <a:gd name="T5" fmla="*/ 144463 h 21600"/>
              <a:gd name="T6" fmla="*/ 2063750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3" name="AutoShape 13"/>
          <p:cNvSpPr>
            <a:spLocks/>
          </p:cNvSpPr>
          <p:nvPr/>
        </p:nvSpPr>
        <p:spPr bwMode="auto">
          <a:xfrm rot="10800000">
            <a:off x="10127456" y="5349367"/>
            <a:ext cx="4129088" cy="104616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25" name="AutoShape 14"/>
          <p:cNvSpPr>
            <a:spLocks/>
          </p:cNvSpPr>
          <p:nvPr/>
        </p:nvSpPr>
        <p:spPr bwMode="auto">
          <a:xfrm>
            <a:off x="10247145" y="5550387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2</a:t>
            </a:r>
            <a:endParaRPr lang="es-ES" altLang="ko-KR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26" name="AutoShape 15"/>
          <p:cNvSpPr>
            <a:spLocks/>
          </p:cNvSpPr>
          <p:nvPr/>
        </p:nvSpPr>
        <p:spPr bwMode="auto">
          <a:xfrm>
            <a:off x="9679496" y="7434064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재정 불안정으로 </a:t>
            </a:r>
            <a:endParaRPr lang="en-US" altLang="ko-KR" sz="4400" b="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인한</a:t>
            </a:r>
            <a:r>
              <a:rPr lang="en-US" altLang="ko-KR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파산</a:t>
            </a:r>
            <a:endParaRPr lang="en-US" altLang="ko-KR" sz="4400" b="0" dirty="0">
              <a:solidFill>
                <a:schemeClr val="accent4">
                  <a:lumMod val="50000"/>
                  <a:lumOff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76" name="AutoShape 16"/>
          <p:cNvSpPr>
            <a:spLocks/>
          </p:cNvSpPr>
          <p:nvPr/>
        </p:nvSpPr>
        <p:spPr bwMode="auto">
          <a:xfrm rot="10800000">
            <a:off x="10127456" y="10214544"/>
            <a:ext cx="4129088" cy="288925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79" name="AutoShape 19"/>
          <p:cNvSpPr>
            <a:spLocks/>
          </p:cNvSpPr>
          <p:nvPr/>
        </p:nvSpPr>
        <p:spPr bwMode="auto">
          <a:xfrm rot="10800000">
            <a:off x="15159877" y="5349367"/>
            <a:ext cx="4129088" cy="1046162"/>
          </a:xfrm>
          <a:custGeom>
            <a:avLst/>
            <a:gdLst>
              <a:gd name="T0" fmla="*/ 2064544 w 21600"/>
              <a:gd name="T1" fmla="*/ 523081 h 21600"/>
              <a:gd name="T2" fmla="*/ 2064544 w 21600"/>
              <a:gd name="T3" fmla="*/ 523081 h 21600"/>
              <a:gd name="T4" fmla="*/ 2064544 w 21600"/>
              <a:gd name="T5" fmla="*/ 523081 h 21600"/>
              <a:gd name="T6" fmla="*/ 2064544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28" y="0"/>
                </a:moveTo>
                <a:lnTo>
                  <a:pt x="9484" y="5324"/>
                </a:lnTo>
                <a:lnTo>
                  <a:pt x="1328" y="5324"/>
                </a:lnTo>
                <a:cubicBezTo>
                  <a:pt x="594" y="5324"/>
                  <a:pt x="0" y="7674"/>
                  <a:pt x="0" y="10574"/>
                </a:cubicBezTo>
                <a:lnTo>
                  <a:pt x="0" y="16349"/>
                </a:lnTo>
                <a:cubicBezTo>
                  <a:pt x="0" y="19249"/>
                  <a:pt x="594" y="21600"/>
                  <a:pt x="1328" y="21600"/>
                </a:cubicBezTo>
                <a:lnTo>
                  <a:pt x="20271" y="21600"/>
                </a:lnTo>
                <a:cubicBezTo>
                  <a:pt x="21005" y="21600"/>
                  <a:pt x="21600" y="19249"/>
                  <a:pt x="21600" y="16349"/>
                </a:cubicBezTo>
                <a:lnTo>
                  <a:pt x="21600" y="10574"/>
                </a:lnTo>
                <a:cubicBezTo>
                  <a:pt x="21600" y="7674"/>
                  <a:pt x="21005" y="5324"/>
                  <a:pt x="20271" y="5324"/>
                </a:cubicBezTo>
                <a:lnTo>
                  <a:pt x="11970" y="5324"/>
                </a:lnTo>
                <a:lnTo>
                  <a:pt x="10728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0" name="AutoShape 20"/>
          <p:cNvSpPr>
            <a:spLocks/>
          </p:cNvSpPr>
          <p:nvPr/>
        </p:nvSpPr>
        <p:spPr bwMode="auto">
          <a:xfrm>
            <a:off x="15242967" y="5542947"/>
            <a:ext cx="3954463" cy="355600"/>
          </a:xfrm>
          <a:custGeom>
            <a:avLst/>
            <a:gdLst>
              <a:gd name="T0" fmla="*/ 361985501 w 21600"/>
              <a:gd name="T1" fmla="*/ 2927115 h 21600"/>
              <a:gd name="T2" fmla="*/ 361985501 w 21600"/>
              <a:gd name="T3" fmla="*/ 2927115 h 21600"/>
              <a:gd name="T4" fmla="*/ 361985501 w 21600"/>
              <a:gd name="T5" fmla="*/ 2927115 h 21600"/>
              <a:gd name="T6" fmla="*/ 361985501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spcBef>
                <a:spcPts val="1700"/>
              </a:spcBef>
            </a:pPr>
            <a:r>
              <a:rPr lang="es-ES" altLang="ko-KR" sz="32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3</a:t>
            </a:r>
            <a:endParaRPr lang="es-ES" altLang="ko-KR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3331" name="AutoShape 21"/>
          <p:cNvSpPr>
            <a:spLocks/>
          </p:cNvSpPr>
          <p:nvPr/>
        </p:nvSpPr>
        <p:spPr bwMode="auto">
          <a:xfrm>
            <a:off x="14707695" y="7434064"/>
            <a:ext cx="5025009" cy="1966976"/>
          </a:xfrm>
          <a:custGeom>
            <a:avLst/>
            <a:gdLst>
              <a:gd name="T0" fmla="*/ 399226352 w 21600"/>
              <a:gd name="T1" fmla="*/ 61170726 h 21600"/>
              <a:gd name="T2" fmla="*/ 399226352 w 21600"/>
              <a:gd name="T3" fmla="*/ 61170726 h 21600"/>
              <a:gd name="T4" fmla="*/ 399226352 w 21600"/>
              <a:gd name="T5" fmla="*/ 61170726 h 21600"/>
              <a:gd name="T6" fmla="*/ 399226352 w 21600"/>
              <a:gd name="T7" fmla="*/ 6117072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4400" b="0" dirty="0">
                <a:solidFill>
                  <a:schemeClr val="accent4">
                    <a:lumMod val="50000"/>
                    <a:lumOff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학생들의 불만으로 인한 </a:t>
            </a:r>
            <a:r>
              <a:rPr lang="ko-KR" altLang="en-US" sz="4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탄핵</a:t>
            </a:r>
            <a:endParaRPr lang="ko-KR" altLang="es-ES" sz="440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5382" name="AutoShape 22"/>
          <p:cNvSpPr>
            <a:spLocks/>
          </p:cNvSpPr>
          <p:nvPr/>
        </p:nvSpPr>
        <p:spPr bwMode="auto">
          <a:xfrm rot="10800000">
            <a:off x="15159877" y="10214544"/>
            <a:ext cx="4129088" cy="288925"/>
          </a:xfrm>
          <a:custGeom>
            <a:avLst/>
            <a:gdLst>
              <a:gd name="T0" fmla="*/ 2064544 w 21600"/>
              <a:gd name="T1" fmla="*/ 144463 h 21600"/>
              <a:gd name="T2" fmla="*/ 2064544 w 21600"/>
              <a:gd name="T3" fmla="*/ 144463 h 21600"/>
              <a:gd name="T4" fmla="*/ 2064544 w 21600"/>
              <a:gd name="T5" fmla="*/ 144463 h 21600"/>
              <a:gd name="T6" fmla="*/ 2064544 w 21600"/>
              <a:gd name="T7" fmla="*/ 1444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64" y="0"/>
                </a:moveTo>
                <a:cubicBezTo>
                  <a:pt x="28" y="0"/>
                  <a:pt x="0" y="403"/>
                  <a:pt x="0" y="918"/>
                </a:cubicBezTo>
                <a:cubicBezTo>
                  <a:pt x="0" y="1433"/>
                  <a:pt x="28" y="1866"/>
                  <a:pt x="64" y="1866"/>
                </a:cubicBezTo>
                <a:lnTo>
                  <a:pt x="9490" y="1866"/>
                </a:lnTo>
                <a:lnTo>
                  <a:pt x="10595" y="21599"/>
                </a:lnTo>
                <a:lnTo>
                  <a:pt x="11700" y="1866"/>
                </a:lnTo>
                <a:lnTo>
                  <a:pt x="21535" y="1866"/>
                </a:lnTo>
                <a:cubicBezTo>
                  <a:pt x="21571" y="1866"/>
                  <a:pt x="21600" y="1433"/>
                  <a:pt x="21600" y="918"/>
                </a:cubicBezTo>
                <a:cubicBezTo>
                  <a:pt x="21599" y="403"/>
                  <a:pt x="21571" y="0"/>
                  <a:pt x="21535" y="0"/>
                </a:cubicBezTo>
                <a:lnTo>
                  <a:pt x="64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38" name="Line 31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5392" name="AutoShape 32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3" name="AutoShape 33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4" name="AutoShape 34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5" name="AutoShape 35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6" name="AutoShape 36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97" name="AutoShape 37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3345" name="AutoShape 34"/>
          <p:cNvSpPr>
            <a:spLocks/>
          </p:cNvSpPr>
          <p:nvPr/>
        </p:nvSpPr>
        <p:spPr bwMode="auto">
          <a:xfrm>
            <a:off x="6983643" y="4271714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6" name="AutoShape 34"/>
          <p:cNvSpPr>
            <a:spLocks/>
          </p:cNvSpPr>
          <p:nvPr/>
        </p:nvSpPr>
        <p:spPr bwMode="auto">
          <a:xfrm>
            <a:off x="11994356" y="4253992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13347" name="AutoShape 34"/>
          <p:cNvSpPr>
            <a:spLocks/>
          </p:cNvSpPr>
          <p:nvPr/>
        </p:nvSpPr>
        <p:spPr bwMode="auto">
          <a:xfrm>
            <a:off x="17026777" y="4241292"/>
            <a:ext cx="395288" cy="395287"/>
          </a:xfrm>
          <a:custGeom>
            <a:avLst/>
            <a:gdLst>
              <a:gd name="T0" fmla="*/ 66217815 w 21595"/>
              <a:gd name="T1" fmla="*/ 66204405 h 21600"/>
              <a:gd name="T2" fmla="*/ 66217815 w 21595"/>
              <a:gd name="T3" fmla="*/ 66204405 h 21600"/>
              <a:gd name="T4" fmla="*/ 66217815 w 21595"/>
              <a:gd name="T5" fmla="*/ 66204405 h 21600"/>
              <a:gd name="T6" fmla="*/ 66217815 w 21595"/>
              <a:gd name="T7" fmla="*/ 6620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3635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AutoShape 5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레퍼런스</a:t>
            </a:r>
            <a:endParaRPr lang="ko-KR" altLang="es-ES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1272" name="AutoShape 7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참고한 게임들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9944" name="AutoShape 8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82" name="Line 22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9959" name="AutoShape 23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0" name="AutoShape 24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1" name="AutoShape 25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2" name="AutoShape 26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3" name="AutoShape 27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4" name="AutoShape 28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8853760" y="3977680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/>
          </p:cNvSpPr>
          <p:nvPr/>
        </p:nvSpPr>
        <p:spPr bwMode="auto">
          <a:xfrm>
            <a:off x="15370260" y="11324800"/>
            <a:ext cx="3341687" cy="596900"/>
          </a:xfrm>
          <a:custGeom>
            <a:avLst/>
            <a:gdLst>
              <a:gd name="T0" fmla="*/ 258517083 w 21600"/>
              <a:gd name="T1" fmla="*/ 8239569 h 21600"/>
              <a:gd name="T2" fmla="*/ 258517083 w 21600"/>
              <a:gd name="T3" fmla="*/ 8239569 h 21600"/>
              <a:gd name="T4" fmla="*/ 258517083 w 21600"/>
              <a:gd name="T5" fmla="*/ 8239569 h 21600"/>
              <a:gd name="T6" fmla="*/ 258517083 w 21600"/>
              <a:gd name="T7" fmla="*/ 82395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40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이벤트 요소</a:t>
            </a:r>
            <a:endParaRPr lang="ko-KR" altLang="es-ES" sz="4000" b="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19AD87-220D-4CFD-A028-2B8153D2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17" y="4282249"/>
            <a:ext cx="6433705" cy="3619500"/>
          </a:xfrm>
          <a:prstGeom prst="rect">
            <a:avLst/>
          </a:prstGeom>
        </p:spPr>
      </p:pic>
      <p:pic>
        <p:nvPicPr>
          <p:cNvPr id="9" name="그림 8" descr="회로, 전자기기, 길이(가) 표시된 사진&#10;&#10;자동 생성된 설명">
            <a:extLst>
              <a:ext uri="{FF2B5EF4-FFF2-40B4-BE49-F238E27FC236}">
                <a16:creationId xmlns:a16="http://schemas.microsoft.com/office/drawing/2014/main" id="{268A4837-8CB9-44E7-ADD2-1FE5F42B3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439" y="8109183"/>
            <a:ext cx="6441483" cy="3619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4CEB9E-05FA-416D-AEF8-3781FEF33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3079" y="4703812"/>
            <a:ext cx="9194874" cy="63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735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AutoShape 5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 err="1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에셋</a:t>
            </a:r>
            <a:endParaRPr lang="ko-KR" altLang="es-ES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1272" name="AutoShape 7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사용할 </a:t>
            </a:r>
            <a:r>
              <a:rPr lang="ko-KR" altLang="en-US" sz="3200" b="0" dirty="0" err="1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에셋들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9944" name="AutoShape 8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82" name="Line 22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9959" name="AutoShape 23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0" name="AutoShape 24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1" name="AutoShape 25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2" name="AutoShape 26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3" name="AutoShape 27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4" name="AutoShape 28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8" name="AutoShape 9"/>
          <p:cNvSpPr>
            <a:spLocks/>
          </p:cNvSpPr>
          <p:nvPr/>
        </p:nvSpPr>
        <p:spPr bwMode="auto">
          <a:xfrm>
            <a:off x="15370260" y="11324800"/>
            <a:ext cx="3341687" cy="596900"/>
          </a:xfrm>
          <a:custGeom>
            <a:avLst/>
            <a:gdLst>
              <a:gd name="T0" fmla="*/ 258517083 w 21600"/>
              <a:gd name="T1" fmla="*/ 8239569 h 21600"/>
              <a:gd name="T2" fmla="*/ 258517083 w 21600"/>
              <a:gd name="T3" fmla="*/ 8239569 h 21600"/>
              <a:gd name="T4" fmla="*/ 258517083 w 21600"/>
              <a:gd name="T5" fmla="*/ 8239569 h 21600"/>
              <a:gd name="T6" fmla="*/ 258517083 w 21600"/>
              <a:gd name="T7" fmla="*/ 82395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40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이벤트 요소</a:t>
            </a:r>
            <a:endParaRPr lang="ko-KR" altLang="es-ES" sz="4000" b="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1F33B431-BBF1-45DC-8A9E-7A43969F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79" y="5189104"/>
            <a:ext cx="10268025" cy="4620612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72190A11-FE74-4DD9-A583-7AD57887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882" y="5044643"/>
            <a:ext cx="8938251" cy="47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63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AutoShape 5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 err="1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에셋</a:t>
            </a:r>
            <a:endParaRPr lang="ko-KR" altLang="es-ES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1272" name="AutoShape 7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사용할 </a:t>
            </a:r>
            <a:r>
              <a:rPr lang="ko-KR" altLang="en-US" sz="3200" b="0" dirty="0" err="1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에셋들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9944" name="AutoShape 8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82" name="Line 22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9959" name="AutoShape 23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0" name="AutoShape 24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1" name="AutoShape 25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2" name="AutoShape 26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3" name="AutoShape 27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4" name="AutoShape 28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8853760" y="3977680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/>
          </p:cNvSpPr>
          <p:nvPr/>
        </p:nvSpPr>
        <p:spPr bwMode="auto">
          <a:xfrm>
            <a:off x="15370260" y="11324800"/>
            <a:ext cx="3341687" cy="596900"/>
          </a:xfrm>
          <a:custGeom>
            <a:avLst/>
            <a:gdLst>
              <a:gd name="T0" fmla="*/ 258517083 w 21600"/>
              <a:gd name="T1" fmla="*/ 8239569 h 21600"/>
              <a:gd name="T2" fmla="*/ 258517083 w 21600"/>
              <a:gd name="T3" fmla="*/ 8239569 h 21600"/>
              <a:gd name="T4" fmla="*/ 258517083 w 21600"/>
              <a:gd name="T5" fmla="*/ 8239569 h 21600"/>
              <a:gd name="T6" fmla="*/ 258517083 w 21600"/>
              <a:gd name="T7" fmla="*/ 82395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40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이벤트 요소</a:t>
            </a:r>
            <a:endParaRPr lang="ko-KR" altLang="es-ES" sz="4000" b="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827A57-ADB7-4F95-94D2-8CAE741D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01" y="5280848"/>
            <a:ext cx="8255797" cy="450197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B00DE8-533B-475C-9089-D2AD81DB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8504" y="5280848"/>
            <a:ext cx="7505270" cy="4015823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EB681897-89F0-4734-8B3C-B098BD224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0" y="5280848"/>
            <a:ext cx="7635385" cy="41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7009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AutoShape 26"/>
          <p:cNvSpPr>
            <a:spLocks/>
          </p:cNvSpPr>
          <p:nvPr/>
        </p:nvSpPr>
        <p:spPr bwMode="auto">
          <a:xfrm>
            <a:off x="8301831" y="1430955"/>
            <a:ext cx="7780337" cy="1677382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 eaLnBrk="1">
              <a:lnSpc>
                <a:spcPct val="130000"/>
              </a:lnSpc>
            </a:pPr>
            <a:r>
              <a:rPr lang="ko-KR" altLang="en-US" sz="80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목 차</a:t>
            </a:r>
            <a:endParaRPr lang="ko-KR" altLang="es-ES" sz="8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4124" name="AutoShape 28"/>
          <p:cNvSpPr>
            <a:spLocks/>
          </p:cNvSpPr>
          <p:nvPr/>
        </p:nvSpPr>
        <p:spPr bwMode="auto">
          <a:xfrm>
            <a:off x="10996291" y="2969568"/>
            <a:ext cx="2421878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auto">
          <a:xfrm>
            <a:off x="9783162" y="3265190"/>
            <a:ext cx="4894844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47CFEB65-F1D6-4641-AAEB-4A673B4AE9E1}"/>
              </a:ext>
            </a:extLst>
          </p:cNvPr>
          <p:cNvSpPr>
            <a:spLocks/>
          </p:cNvSpPr>
          <p:nvPr/>
        </p:nvSpPr>
        <p:spPr bwMode="auto">
          <a:xfrm>
            <a:off x="9311680" y="3278782"/>
            <a:ext cx="5311775" cy="9771906"/>
          </a:xfrm>
          <a:custGeom>
            <a:avLst/>
            <a:gdLst>
              <a:gd name="T0" fmla="*/ 653124050 w 21600"/>
              <a:gd name="T1" fmla="*/ 4838700 h 21600"/>
              <a:gd name="T2" fmla="*/ 653124050 w 21600"/>
              <a:gd name="T3" fmla="*/ 4838700 h 21600"/>
              <a:gd name="T4" fmla="*/ 653124050 w 21600"/>
              <a:gd name="T5" fmla="*/ 4838700 h 21600"/>
              <a:gd name="T6" fmla="*/ 653124050 w 21600"/>
              <a:gd name="T7" fmla="*/ 4838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514350" indent="-514350" algn="ctr" eaLnBrk="1">
              <a:lnSpc>
                <a:spcPct val="200000"/>
              </a:lnSpc>
              <a:buAutoNum type="arabicPeriod"/>
            </a:pPr>
            <a:r>
              <a:rPr lang="ko-KR" altLang="en-US" sz="40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개요</a:t>
            </a:r>
            <a:endParaRPr lang="en-US" altLang="ko-KR" sz="40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00000"/>
              </a:lnSpc>
              <a:buAutoNum type="arabicPeriod"/>
            </a:pPr>
            <a:r>
              <a:rPr lang="ko-KR" altLang="en-US" sz="40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진행</a:t>
            </a:r>
            <a:endParaRPr lang="en-US" altLang="ko-KR" sz="40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00000"/>
              </a:lnSpc>
              <a:buAutoNum type="arabicPeriod"/>
            </a:pPr>
            <a:r>
              <a:rPr lang="ko-KR" altLang="en-US" sz="40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화면 예시</a:t>
            </a:r>
            <a:endParaRPr lang="en-US" altLang="ko-KR" sz="40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00000"/>
              </a:lnSpc>
              <a:buAutoNum type="arabicPeriod"/>
            </a:pPr>
            <a:r>
              <a:rPr lang="ko-KR" altLang="en-US" sz="40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컨텐츠</a:t>
            </a:r>
            <a:endParaRPr lang="en-US" altLang="ko-KR" sz="40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00000"/>
              </a:lnSpc>
              <a:buAutoNum type="arabicPeriod"/>
            </a:pPr>
            <a:r>
              <a:rPr lang="ko-KR" altLang="en-US" sz="40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종료</a:t>
            </a:r>
            <a:endParaRPr lang="en-US" altLang="ko-KR" sz="40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00000"/>
              </a:lnSpc>
              <a:buAutoNum type="arabicPeriod"/>
            </a:pPr>
            <a:r>
              <a:rPr lang="ko-KR" altLang="en-US" sz="40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레퍼런스</a:t>
            </a:r>
            <a:endParaRPr lang="en-US" altLang="ko-KR" sz="40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00000"/>
              </a:lnSpc>
              <a:buAutoNum type="arabicPeriod"/>
            </a:pPr>
            <a:r>
              <a:rPr lang="ko-KR" altLang="en-US" sz="4000" b="0" dirty="0" err="1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에셋</a:t>
            </a:r>
            <a:endParaRPr lang="en-US" altLang="ko-KR" sz="40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00000"/>
              </a:lnSpc>
              <a:buAutoNum type="arabicPeriod"/>
            </a:pPr>
            <a:r>
              <a:rPr lang="ko-KR" altLang="en-US" sz="40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일정</a:t>
            </a:r>
            <a:endParaRPr lang="ko-KR" altLang="es-ES" sz="40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AutoShape 5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 err="1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에셋</a:t>
            </a:r>
            <a:endParaRPr lang="ko-KR" altLang="es-ES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1272" name="AutoShape 7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사용할 </a:t>
            </a:r>
            <a:r>
              <a:rPr lang="ko-KR" altLang="en-US" sz="3200" b="0" dirty="0" err="1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에셋들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9944" name="AutoShape 8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82" name="Line 22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9959" name="AutoShape 23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0" name="AutoShape 24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1" name="AutoShape 25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2" name="AutoShape 26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3" name="AutoShape 27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9964" name="AutoShape 28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8853760" y="3977680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/>
          </p:cNvSpPr>
          <p:nvPr/>
        </p:nvSpPr>
        <p:spPr bwMode="auto">
          <a:xfrm>
            <a:off x="15370260" y="11324800"/>
            <a:ext cx="3341687" cy="596900"/>
          </a:xfrm>
          <a:custGeom>
            <a:avLst/>
            <a:gdLst>
              <a:gd name="T0" fmla="*/ 258517083 w 21600"/>
              <a:gd name="T1" fmla="*/ 8239569 h 21600"/>
              <a:gd name="T2" fmla="*/ 258517083 w 21600"/>
              <a:gd name="T3" fmla="*/ 8239569 h 21600"/>
              <a:gd name="T4" fmla="*/ 258517083 w 21600"/>
              <a:gd name="T5" fmla="*/ 8239569 h 21600"/>
              <a:gd name="T6" fmla="*/ 258517083 w 21600"/>
              <a:gd name="T7" fmla="*/ 82395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4000" b="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이벤트 요소</a:t>
            </a:r>
            <a:endParaRPr lang="ko-KR" altLang="es-ES" sz="4000" b="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9E7EAE8-FD3F-4ABB-A648-E0DCECEC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3127"/>
            <a:ext cx="12096838" cy="643894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D3B0D97-2EC5-419A-A7CB-54BEE928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166" y="4533603"/>
            <a:ext cx="11868237" cy="64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338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일정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개발 계획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16" name="AutoShape 18"/>
          <p:cNvSpPr>
            <a:spLocks/>
          </p:cNvSpPr>
          <p:nvPr/>
        </p:nvSpPr>
        <p:spPr bwMode="auto">
          <a:xfrm>
            <a:off x="9239672" y="4730962"/>
            <a:ext cx="775181" cy="775181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 eaLnBrk="1">
              <a:lnSpc>
                <a:spcPct val="13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10</a:t>
            </a:r>
            <a:endParaRPr lang="ko-KR" altLang="en-US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66988" y="4420520"/>
            <a:ext cx="10321956" cy="62158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세부 기획</a:t>
            </a:r>
            <a:endParaRPr lang="en-US" altLang="ko-KR" sz="36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600" b="0" dirty="0" err="1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인게임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지형 구성</a:t>
            </a:r>
            <a:r>
              <a:rPr lang="en-US" altLang="ko-KR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 관리</a:t>
            </a:r>
            <a:endParaRPr lang="en-US" altLang="ko-KR" sz="36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</a:t>
            </a:r>
            <a:r>
              <a:rPr lang="en-US" altLang="ko-KR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시작 컨텐츠 구현</a:t>
            </a:r>
            <a:endParaRPr lang="en-US" altLang="ko-KR" sz="36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학생</a:t>
            </a:r>
            <a:r>
              <a:rPr lang="en-US" altLang="ko-KR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교수 시스템</a:t>
            </a:r>
            <a:r>
              <a:rPr lang="en-US" altLang="ko-KR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재정 시스템</a:t>
            </a:r>
            <a:r>
              <a:rPr lang="en-US" altLang="ko-KR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컨텐츠</a:t>
            </a:r>
            <a:r>
              <a:rPr lang="en-US" altLang="ko-KR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이벤트 구현</a:t>
            </a:r>
            <a:endParaRPr lang="en-US" altLang="ko-KR" sz="36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en-US" altLang="ko-KR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UI, 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튜토리얼</a:t>
            </a:r>
            <a:r>
              <a:rPr lang="en-US" altLang="ko-KR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씬 구성</a:t>
            </a:r>
            <a:r>
              <a:rPr lang="en-US" altLang="ko-KR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연출</a:t>
            </a:r>
            <a:endParaRPr lang="en-US" altLang="ko-KR" sz="36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AutoShape 18"/>
          <p:cNvSpPr>
            <a:spLocks/>
          </p:cNvSpPr>
          <p:nvPr/>
        </p:nvSpPr>
        <p:spPr bwMode="auto">
          <a:xfrm>
            <a:off x="9239673" y="6065912"/>
            <a:ext cx="775181" cy="775181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F5C"/>
          </a:solidFill>
          <a:ln>
            <a:noFill/>
          </a:ln>
          <a:effectLst/>
        </p:spPr>
        <p:txBody>
          <a:bodyPr lIns="0" tIns="0" rIns="0" bIns="0" anchor="t" anchorCtr="0"/>
          <a:lstStyle/>
          <a:p>
            <a:pPr algn="ctr" eaLnBrk="1">
              <a:lnSpc>
                <a:spcPct val="13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</a:t>
            </a:r>
            <a:endParaRPr lang="ko-KR" altLang="en-US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AutoShape 18"/>
          <p:cNvSpPr>
            <a:spLocks/>
          </p:cNvSpPr>
          <p:nvPr/>
        </p:nvSpPr>
        <p:spPr bwMode="auto">
          <a:xfrm>
            <a:off x="9239907" y="7359570"/>
            <a:ext cx="775181" cy="775181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</p:spPr>
        <p:txBody>
          <a:bodyPr lIns="0" tIns="0" rIns="0" bIns="0" anchor="t" anchorCtr="0"/>
          <a:lstStyle/>
          <a:p>
            <a:pPr algn="ctr" eaLnBrk="1">
              <a:lnSpc>
                <a:spcPct val="13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12</a:t>
            </a:r>
            <a:endParaRPr lang="ko-KR" altLang="en-US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AutoShape 18"/>
          <p:cNvSpPr>
            <a:spLocks/>
          </p:cNvSpPr>
          <p:nvPr/>
        </p:nvSpPr>
        <p:spPr bwMode="auto">
          <a:xfrm>
            <a:off x="9239672" y="8675410"/>
            <a:ext cx="775181" cy="775181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15F90"/>
          </a:solidFill>
          <a:ln>
            <a:noFill/>
          </a:ln>
          <a:effectLst/>
        </p:spPr>
        <p:txBody>
          <a:bodyPr lIns="0" tIns="0" rIns="0" bIns="0" anchor="t" anchorCtr="0"/>
          <a:lstStyle/>
          <a:p>
            <a:pPr algn="ctr" eaLnBrk="1">
              <a:lnSpc>
                <a:spcPct val="13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AutoShape 18"/>
          <p:cNvSpPr>
            <a:spLocks/>
          </p:cNvSpPr>
          <p:nvPr/>
        </p:nvSpPr>
        <p:spPr bwMode="auto">
          <a:xfrm>
            <a:off x="9239674" y="9971251"/>
            <a:ext cx="775181" cy="775181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</p:spPr>
        <p:txBody>
          <a:bodyPr lIns="0" tIns="0" rIns="0" bIns="0" anchor="t" anchorCtr="0"/>
          <a:lstStyle/>
          <a:p>
            <a:pPr algn="ctr" eaLnBrk="1">
              <a:lnSpc>
                <a:spcPct val="13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91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AutoShape 1"/>
          <p:cNvSpPr>
            <a:spLocks/>
          </p:cNvSpPr>
          <p:nvPr/>
        </p:nvSpPr>
        <p:spPr bwMode="auto">
          <a:xfrm>
            <a:off x="8806805" y="-1077913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4" name="AutoShape 2"/>
          <p:cNvSpPr>
            <a:spLocks/>
          </p:cNvSpPr>
          <p:nvPr/>
        </p:nvSpPr>
        <p:spPr bwMode="auto">
          <a:xfrm>
            <a:off x="9948217" y="-581025"/>
            <a:ext cx="1144588" cy="4972050"/>
          </a:xfrm>
          <a:custGeom>
            <a:avLst/>
            <a:gdLst>
              <a:gd name="T0" fmla="*/ 572294 w 21600"/>
              <a:gd name="T1" fmla="*/ 2486025 h 21600"/>
              <a:gd name="T2" fmla="*/ 572294 w 21600"/>
              <a:gd name="T3" fmla="*/ 2486025 h 21600"/>
              <a:gd name="T4" fmla="*/ 572294 w 21600"/>
              <a:gd name="T5" fmla="*/ 2486025 h 21600"/>
              <a:gd name="T6" fmla="*/ 572294 w 21600"/>
              <a:gd name="T7" fmla="*/ 24860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EEA4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5" name="AutoShape 3"/>
          <p:cNvSpPr>
            <a:spLocks/>
          </p:cNvSpPr>
          <p:nvPr/>
        </p:nvSpPr>
        <p:spPr bwMode="auto">
          <a:xfrm>
            <a:off x="11076930" y="-84138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6" name="AutoShape 4"/>
          <p:cNvSpPr>
            <a:spLocks/>
          </p:cNvSpPr>
          <p:nvPr/>
        </p:nvSpPr>
        <p:spPr bwMode="auto">
          <a:xfrm>
            <a:off x="12213580" y="-84138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4CB4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7" name="AutoShape 5"/>
          <p:cNvSpPr>
            <a:spLocks/>
          </p:cNvSpPr>
          <p:nvPr/>
        </p:nvSpPr>
        <p:spPr bwMode="auto">
          <a:xfrm>
            <a:off x="13356580" y="-581025"/>
            <a:ext cx="1143000" cy="4972050"/>
          </a:xfrm>
          <a:custGeom>
            <a:avLst/>
            <a:gdLst>
              <a:gd name="T0" fmla="*/ 571500 w 21600"/>
              <a:gd name="T1" fmla="*/ 2486025 h 21600"/>
              <a:gd name="T2" fmla="*/ 571500 w 21600"/>
              <a:gd name="T3" fmla="*/ 2486025 h 21600"/>
              <a:gd name="T4" fmla="*/ 571500 w 21600"/>
              <a:gd name="T5" fmla="*/ 2486025 h 21600"/>
              <a:gd name="T6" fmla="*/ 571500 w 21600"/>
              <a:gd name="T7" fmla="*/ 24860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8" name="AutoShape 6"/>
          <p:cNvSpPr>
            <a:spLocks/>
          </p:cNvSpPr>
          <p:nvPr/>
        </p:nvSpPr>
        <p:spPr bwMode="auto">
          <a:xfrm>
            <a:off x="14499580" y="-1077913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9" name="AutoShape 8"/>
          <p:cNvSpPr>
            <a:spLocks/>
          </p:cNvSpPr>
          <p:nvPr/>
        </p:nvSpPr>
        <p:spPr bwMode="auto">
          <a:xfrm>
            <a:off x="6908155" y="5981699"/>
            <a:ext cx="10612437" cy="2047859"/>
          </a:xfrm>
          <a:custGeom>
            <a:avLst/>
            <a:gdLst>
              <a:gd name="T0" fmla="*/ 2147483646 w 21600"/>
              <a:gd name="T1" fmla="*/ 17264004 h 21600"/>
              <a:gd name="T2" fmla="*/ 2147483646 w 21600"/>
              <a:gd name="T3" fmla="*/ 17264004 h 21600"/>
              <a:gd name="T4" fmla="*/ 2147483646 w 21600"/>
              <a:gd name="T5" fmla="*/ 17264004 h 21600"/>
              <a:gd name="T6" fmla="*/ 2147483646 w 21600"/>
              <a:gd name="T7" fmla="*/ 1726400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>
              <a:lnSpc>
                <a:spcPct val="130000"/>
              </a:lnSpc>
            </a:pPr>
            <a:r>
              <a:rPr lang="es-ES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Q n A</a:t>
            </a:r>
          </a:p>
        </p:txBody>
      </p:sp>
      <p:sp>
        <p:nvSpPr>
          <p:cNvPr id="15370" name="Line 9"/>
          <p:cNvSpPr>
            <a:spLocks noChangeShapeType="1"/>
          </p:cNvSpPr>
          <p:nvPr/>
        </p:nvSpPr>
        <p:spPr bwMode="auto">
          <a:xfrm>
            <a:off x="8865542" y="8526463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9402" name="AutoShape 10"/>
          <p:cNvSpPr>
            <a:spLocks/>
          </p:cNvSpPr>
          <p:nvPr/>
        </p:nvSpPr>
        <p:spPr bwMode="auto">
          <a:xfrm>
            <a:off x="10340330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3" name="AutoShape 11"/>
          <p:cNvSpPr>
            <a:spLocks/>
          </p:cNvSpPr>
          <p:nvPr/>
        </p:nvSpPr>
        <p:spPr bwMode="auto">
          <a:xfrm>
            <a:off x="11013430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4" name="AutoShape 12"/>
          <p:cNvSpPr>
            <a:spLocks/>
          </p:cNvSpPr>
          <p:nvPr/>
        </p:nvSpPr>
        <p:spPr bwMode="auto">
          <a:xfrm>
            <a:off x="11718280" y="8335963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5" name="AutoShape 13"/>
          <p:cNvSpPr>
            <a:spLocks/>
          </p:cNvSpPr>
          <p:nvPr/>
        </p:nvSpPr>
        <p:spPr bwMode="auto">
          <a:xfrm>
            <a:off x="12370742" y="8335963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6" name="AutoShape 14"/>
          <p:cNvSpPr>
            <a:spLocks/>
          </p:cNvSpPr>
          <p:nvPr/>
        </p:nvSpPr>
        <p:spPr bwMode="auto">
          <a:xfrm>
            <a:off x="13075592" y="8335963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7" name="AutoShape 15"/>
          <p:cNvSpPr>
            <a:spLocks/>
          </p:cNvSpPr>
          <p:nvPr/>
        </p:nvSpPr>
        <p:spPr bwMode="auto">
          <a:xfrm>
            <a:off x="13778855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8296920" y="2339975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개요</a:t>
            </a:r>
            <a:endParaRPr lang="ko-KR" altLang="es-ES" sz="540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23" name="Line 2"/>
          <p:cNvSpPr>
            <a:spLocks noChangeShapeType="1"/>
          </p:cNvSpPr>
          <p:nvPr/>
        </p:nvSpPr>
        <p:spPr bwMode="auto">
          <a:xfrm>
            <a:off x="8900170" y="4065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124" name="AutoShape 3"/>
          <p:cNvSpPr>
            <a:spLocks/>
          </p:cNvSpPr>
          <p:nvPr/>
        </p:nvSpPr>
        <p:spPr bwMode="auto">
          <a:xfrm>
            <a:off x="8300095" y="3441700"/>
            <a:ext cx="7780337" cy="304800"/>
          </a:xfrm>
          <a:custGeom>
            <a:avLst/>
            <a:gdLst>
              <a:gd name="T0" fmla="*/ 1401241936 w 21600"/>
              <a:gd name="T1" fmla="*/ 2150533 h 21600"/>
              <a:gd name="T2" fmla="*/ 1401241936 w 21600"/>
              <a:gd name="T3" fmla="*/ 2150533 h 21600"/>
              <a:gd name="T4" fmla="*/ 1401241936 w 21600"/>
              <a:gd name="T5" fmla="*/ 2150533 h 21600"/>
              <a:gd name="T6" fmla="*/ 140124193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설정 </a:t>
            </a:r>
            <a:endParaRPr lang="ko-KR" altLang="es-ES" sz="32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1268" name="AutoShape 4"/>
          <p:cNvSpPr>
            <a:spLocks/>
          </p:cNvSpPr>
          <p:nvPr/>
        </p:nvSpPr>
        <p:spPr bwMode="auto">
          <a:xfrm>
            <a:off x="11363970" y="3251200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69" name="AutoShape 5" descr="image.jpg"/>
          <p:cNvSpPr>
            <a:spLocks/>
          </p:cNvSpPr>
          <p:nvPr/>
        </p:nvSpPr>
        <p:spPr bwMode="auto">
          <a:xfrm>
            <a:off x="32575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0" name="AutoShape 6" descr="image.jpg"/>
          <p:cNvSpPr>
            <a:spLocks/>
          </p:cNvSpPr>
          <p:nvPr/>
        </p:nvSpPr>
        <p:spPr bwMode="auto">
          <a:xfrm>
            <a:off x="79057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1" name="AutoShape 7" descr="image.jpg"/>
          <p:cNvSpPr>
            <a:spLocks/>
          </p:cNvSpPr>
          <p:nvPr/>
        </p:nvSpPr>
        <p:spPr bwMode="auto">
          <a:xfrm>
            <a:off x="125793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2" name="AutoShape 8" descr="image.jpg"/>
          <p:cNvSpPr>
            <a:spLocks/>
          </p:cNvSpPr>
          <p:nvPr/>
        </p:nvSpPr>
        <p:spPr bwMode="auto">
          <a:xfrm>
            <a:off x="172402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3" name="AutoShape 9"/>
          <p:cNvSpPr>
            <a:spLocks/>
          </p:cNvSpPr>
          <p:nvPr/>
        </p:nvSpPr>
        <p:spPr bwMode="auto">
          <a:xfrm>
            <a:off x="32575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4" name="AutoShape 10"/>
          <p:cNvSpPr>
            <a:spLocks/>
          </p:cNvSpPr>
          <p:nvPr/>
        </p:nvSpPr>
        <p:spPr bwMode="auto">
          <a:xfrm>
            <a:off x="79057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5" name="AutoShape 11"/>
          <p:cNvSpPr>
            <a:spLocks/>
          </p:cNvSpPr>
          <p:nvPr/>
        </p:nvSpPr>
        <p:spPr bwMode="auto">
          <a:xfrm>
            <a:off x="125793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0CD6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6" name="AutoShape 12"/>
          <p:cNvSpPr>
            <a:spLocks/>
          </p:cNvSpPr>
          <p:nvPr/>
        </p:nvSpPr>
        <p:spPr bwMode="auto">
          <a:xfrm>
            <a:off x="172529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CB49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134" name="AutoShape 13"/>
          <p:cNvSpPr>
            <a:spLocks/>
          </p:cNvSpPr>
          <p:nvPr/>
        </p:nvSpPr>
        <p:spPr bwMode="auto">
          <a:xfrm>
            <a:off x="4607719" y="10064750"/>
            <a:ext cx="1054100" cy="1041400"/>
          </a:xfrm>
          <a:custGeom>
            <a:avLst/>
            <a:gdLst>
              <a:gd name="T0" fmla="*/ 25723310 w 21600"/>
              <a:gd name="T1" fmla="*/ 25104490 h 21600"/>
              <a:gd name="T2" fmla="*/ 25723310 w 21600"/>
              <a:gd name="T3" fmla="*/ 25104490 h 21600"/>
              <a:gd name="T4" fmla="*/ 25723310 w 21600"/>
              <a:gd name="T5" fmla="*/ 25104490 h 21600"/>
              <a:gd name="T6" fmla="*/ 25723310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en-US" altLang="ko-KR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PC</a:t>
            </a:r>
            <a:endParaRPr lang="es-ES" altLang="ko-KR" sz="40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5" name="AutoShape 14"/>
          <p:cNvSpPr>
            <a:spLocks/>
          </p:cNvSpPr>
          <p:nvPr/>
        </p:nvSpPr>
        <p:spPr bwMode="auto">
          <a:xfrm>
            <a:off x="32305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플랫폼</a:t>
            </a:r>
            <a:endParaRPr lang="ko-KR" altLang="es-ES" sz="360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36" name="AutoShape 18"/>
          <p:cNvSpPr>
            <a:spLocks/>
          </p:cNvSpPr>
          <p:nvPr/>
        </p:nvSpPr>
        <p:spPr bwMode="auto">
          <a:xfrm>
            <a:off x="7893050" y="100647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 err="1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타이쿤</a:t>
            </a:r>
            <a:r>
              <a:rPr lang="en-US" altLang="ko-KR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</a:p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시뮬레이션</a:t>
            </a:r>
            <a:endParaRPr lang="ko-KR" altLang="es-ES" sz="40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7" name="AutoShape 19"/>
          <p:cNvSpPr>
            <a:spLocks/>
          </p:cNvSpPr>
          <p:nvPr/>
        </p:nvSpPr>
        <p:spPr bwMode="auto">
          <a:xfrm>
            <a:off x="78533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장르</a:t>
            </a:r>
            <a:endParaRPr lang="ko-KR" altLang="es-ES" sz="360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38" name="AutoShape 23"/>
          <p:cNvSpPr>
            <a:spLocks/>
          </p:cNvSpPr>
          <p:nvPr/>
        </p:nvSpPr>
        <p:spPr bwMode="auto">
          <a:xfrm>
            <a:off x="12579350" y="100647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꾸미기</a:t>
            </a: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와</a:t>
            </a: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경영</a:t>
            </a: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을</a:t>
            </a:r>
            <a:endParaRPr lang="en-US" altLang="ko-KR" sz="4000" b="0" dirty="0">
              <a:solidFill>
                <a:srgbClr val="43AB9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좋아하는</a:t>
            </a: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대학생</a:t>
            </a:r>
            <a:endParaRPr lang="ko-KR" altLang="es-ES" sz="40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9" name="AutoShape 24"/>
          <p:cNvSpPr>
            <a:spLocks/>
          </p:cNvSpPr>
          <p:nvPr/>
        </p:nvSpPr>
        <p:spPr bwMode="auto">
          <a:xfrm>
            <a:off x="125396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타겟</a:t>
            </a:r>
            <a:endParaRPr lang="ko-KR" altLang="es-ES" sz="360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41" name="AutoShape 29"/>
          <p:cNvSpPr>
            <a:spLocks/>
          </p:cNvSpPr>
          <p:nvPr/>
        </p:nvSpPr>
        <p:spPr bwMode="auto">
          <a:xfrm>
            <a:off x="172259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사용 툴</a:t>
            </a:r>
            <a:endParaRPr lang="ko-KR" altLang="es-ES" sz="36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42" name="AutoShape 123"/>
          <p:cNvSpPr>
            <a:spLocks/>
          </p:cNvSpPr>
          <p:nvPr/>
        </p:nvSpPr>
        <p:spPr bwMode="auto">
          <a:xfrm>
            <a:off x="13193713" y="5749925"/>
            <a:ext cx="2581275" cy="25923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5143" name="AutoShape 129"/>
          <p:cNvSpPr>
            <a:spLocks/>
          </p:cNvSpPr>
          <p:nvPr/>
        </p:nvSpPr>
        <p:spPr bwMode="auto">
          <a:xfrm>
            <a:off x="17795875" y="5800725"/>
            <a:ext cx="2724150" cy="26098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6" name="사다리꼴 5"/>
          <p:cNvSpPr/>
          <p:nvPr/>
        </p:nvSpPr>
        <p:spPr bwMode="auto">
          <a:xfrm>
            <a:off x="4703763" y="7483475"/>
            <a:ext cx="862012" cy="958850"/>
          </a:xfrm>
          <a:prstGeom prst="trapezoid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algn="ctr" eaLnBrk="1">
              <a:lnSpc>
                <a:spcPct val="130000"/>
              </a:lnSpc>
              <a:defRPr/>
            </a:pPr>
            <a:endParaRPr lang="ko-KR" altLang="en-US">
              <a:ea typeface="ＭＳ Ｐゴシック" charset="0"/>
              <a:cs typeface="Lato" charset="0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622675" y="5749925"/>
            <a:ext cx="3087688" cy="197008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algn="ctr" eaLnBrk="1">
              <a:lnSpc>
                <a:spcPct val="130000"/>
              </a:lnSpc>
              <a:defRPr/>
            </a:pPr>
            <a:endParaRPr lang="ko-KR" altLang="en-US">
              <a:ea typeface="ＭＳ Ｐゴシック" charset="0"/>
              <a:cs typeface="Lato" charset="0"/>
            </a:endParaRPr>
          </a:p>
        </p:txBody>
      </p:sp>
      <p:sp>
        <p:nvSpPr>
          <p:cNvPr id="44" name="AutoShape 5" descr="image.jpg"/>
          <p:cNvSpPr>
            <a:spLocks/>
          </p:cNvSpPr>
          <p:nvPr/>
        </p:nvSpPr>
        <p:spPr bwMode="auto">
          <a:xfrm>
            <a:off x="3740150" y="6056207"/>
            <a:ext cx="2789238" cy="1662112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" name="AutoShape 107">
            <a:extLst>
              <a:ext uri="{FF2B5EF4-FFF2-40B4-BE49-F238E27FC236}">
                <a16:creationId xmlns:a16="http://schemas.microsoft.com/office/drawing/2014/main" id="{F1E95C76-E142-4E81-AE92-5A60172D29E9}"/>
              </a:ext>
            </a:extLst>
          </p:cNvPr>
          <p:cNvSpPr>
            <a:spLocks/>
          </p:cNvSpPr>
          <p:nvPr/>
        </p:nvSpPr>
        <p:spPr bwMode="auto">
          <a:xfrm>
            <a:off x="8319120" y="5800725"/>
            <a:ext cx="2942498" cy="2664310"/>
          </a:xfrm>
          <a:custGeom>
            <a:avLst/>
            <a:gdLst>
              <a:gd name="T0" fmla="*/ 66871772 w 21571"/>
              <a:gd name="T1" fmla="*/ 66414917 h 21600"/>
              <a:gd name="T2" fmla="*/ 66871772 w 21571"/>
              <a:gd name="T3" fmla="*/ 66414917 h 21600"/>
              <a:gd name="T4" fmla="*/ 66871772 w 21571"/>
              <a:gd name="T5" fmla="*/ 66414917 h 21600"/>
              <a:gd name="T6" fmla="*/ 66871772 w 21571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1" h="21600">
                <a:moveTo>
                  <a:pt x="21538" y="21106"/>
                </a:moveTo>
                <a:cubicBezTo>
                  <a:pt x="21585" y="21238"/>
                  <a:pt x="21580" y="21353"/>
                  <a:pt x="21526" y="21453"/>
                </a:cubicBezTo>
                <a:cubicBezTo>
                  <a:pt x="21472" y="21550"/>
                  <a:pt x="21379" y="21599"/>
                  <a:pt x="21257" y="21599"/>
                </a:cubicBezTo>
                <a:lnTo>
                  <a:pt x="12601" y="21599"/>
                </a:lnTo>
                <a:lnTo>
                  <a:pt x="12298" y="14400"/>
                </a:lnTo>
                <a:lnTo>
                  <a:pt x="9281" y="14400"/>
                </a:lnTo>
                <a:lnTo>
                  <a:pt x="8966" y="21599"/>
                </a:lnTo>
                <a:lnTo>
                  <a:pt x="322" y="21599"/>
                </a:lnTo>
                <a:cubicBezTo>
                  <a:pt x="197" y="21599"/>
                  <a:pt x="104" y="21555"/>
                  <a:pt x="48" y="21461"/>
                </a:cubicBezTo>
                <a:cubicBezTo>
                  <a:pt x="-11" y="21364"/>
                  <a:pt x="-15" y="21247"/>
                  <a:pt x="28" y="21106"/>
                </a:cubicBezTo>
                <a:lnTo>
                  <a:pt x="6979" y="493"/>
                </a:lnTo>
                <a:cubicBezTo>
                  <a:pt x="7026" y="361"/>
                  <a:pt x="7109" y="246"/>
                  <a:pt x="7231" y="149"/>
                </a:cubicBezTo>
                <a:cubicBezTo>
                  <a:pt x="7351" y="50"/>
                  <a:pt x="7475" y="0"/>
                  <a:pt x="7597" y="0"/>
                </a:cubicBezTo>
                <a:lnTo>
                  <a:pt x="9879" y="0"/>
                </a:lnTo>
                <a:lnTo>
                  <a:pt x="9786" y="2391"/>
                </a:lnTo>
                <a:lnTo>
                  <a:pt x="11797" y="2391"/>
                </a:lnTo>
                <a:lnTo>
                  <a:pt x="11692" y="0"/>
                </a:lnTo>
                <a:lnTo>
                  <a:pt x="13974" y="0"/>
                </a:lnTo>
                <a:cubicBezTo>
                  <a:pt x="14099" y="0"/>
                  <a:pt x="14223" y="46"/>
                  <a:pt x="14341" y="140"/>
                </a:cubicBezTo>
                <a:cubicBezTo>
                  <a:pt x="14463" y="234"/>
                  <a:pt x="14546" y="349"/>
                  <a:pt x="14595" y="493"/>
                </a:cubicBezTo>
                <a:lnTo>
                  <a:pt x="21538" y="21106"/>
                </a:lnTo>
                <a:close/>
                <a:moveTo>
                  <a:pt x="12120" y="10393"/>
                </a:moveTo>
                <a:lnTo>
                  <a:pt x="11885" y="4582"/>
                </a:lnTo>
                <a:lnTo>
                  <a:pt x="9677" y="4582"/>
                </a:lnTo>
                <a:lnTo>
                  <a:pt x="9442" y="10393"/>
                </a:lnTo>
                <a:lnTo>
                  <a:pt x="12120" y="103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29" name="AutoShape 23">
            <a:extLst>
              <a:ext uri="{FF2B5EF4-FFF2-40B4-BE49-F238E27FC236}">
                <a16:creationId xmlns:a16="http://schemas.microsoft.com/office/drawing/2014/main" id="{F09677EC-50D7-45B8-A961-CC33E620326B}"/>
              </a:ext>
            </a:extLst>
          </p:cNvPr>
          <p:cNvSpPr>
            <a:spLocks/>
          </p:cNvSpPr>
          <p:nvPr/>
        </p:nvSpPr>
        <p:spPr bwMode="auto">
          <a:xfrm>
            <a:off x="17240250" y="100647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en-US" altLang="ko-KR" sz="4000" b="0" dirty="0">
                <a:solidFill>
                  <a:srgbClr val="4CB49C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Unity 3D</a:t>
            </a:r>
          </a:p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en-US" altLang="ko-KR" sz="4000" b="0" dirty="0">
                <a:solidFill>
                  <a:srgbClr val="4CB49C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3ds Max</a:t>
            </a:r>
            <a:endParaRPr lang="ko-KR" altLang="es-ES" sz="4000" b="0" dirty="0">
              <a:solidFill>
                <a:srgbClr val="4CB49C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613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지역 및 부지 설정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FF16599-16FE-463C-90A1-CB74A514B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896" y="4328176"/>
            <a:ext cx="5891564" cy="67979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" t="4229" r="12587" b="6203"/>
          <a:stretch/>
        </p:blipFill>
        <p:spPr>
          <a:xfrm>
            <a:off x="7802715" y="5363693"/>
            <a:ext cx="4576740" cy="34694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17C84D-2684-42FD-AFFA-B6959516ABBB}"/>
              </a:ext>
            </a:extLst>
          </p:cNvPr>
          <p:cNvSpPr/>
          <p:nvPr/>
        </p:nvSpPr>
        <p:spPr>
          <a:xfrm>
            <a:off x="13747279" y="4969991"/>
            <a:ext cx="8957889" cy="5514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시작할 지역</a:t>
            </a:r>
            <a:r>
              <a:rPr lang="en-US" altLang="ko-KR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위치 선택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ln w="9525">
                  <a:noFill/>
                </a:ln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지형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다양함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홍보 효과</a:t>
            </a:r>
            <a:r>
              <a:rPr lang="en-US" altLang="ko-KR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부지 비용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35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마스코트 설정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3747279" y="4969991"/>
            <a:ext cx="8957889" cy="5514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학교의 마스코트를 설정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이미지 삽입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외부 활동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이름 대신 사용됨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73" y="5218395"/>
            <a:ext cx="5893618" cy="58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86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건축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48" y="3699595"/>
            <a:ext cx="10385176" cy="832889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747279" y="4969991"/>
            <a:ext cx="8957889" cy="5514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건물 건축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정해진 건물 형태에 외벽 선택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홍보효과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영향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462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시작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학과 설립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640003" y="3933946"/>
            <a:ext cx="15107466" cy="7394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eaLnBrk="1">
              <a:lnSpc>
                <a:spcPct val="200000"/>
              </a:lnSpc>
              <a:spcBef>
                <a:spcPts val="1700"/>
              </a:spcBef>
              <a:buFont typeface="+mj-lt"/>
              <a:buAutoNum type="arabicPeriod"/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현재 남은 자금으로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설립할 수 있는 학과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보여줌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914400" indent="-914400" eaLnBrk="1">
              <a:lnSpc>
                <a:spcPct val="200000"/>
              </a:lnSpc>
              <a:spcBef>
                <a:spcPts val="1700"/>
              </a:spcBef>
              <a:buFont typeface="+mj-lt"/>
              <a:buAutoNum type="arabicPeriod"/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학과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검색</a:t>
            </a:r>
            <a:endParaRPr lang="en-US" altLang="ko-KR" sz="5400" b="0" dirty="0">
              <a:solidFill>
                <a:srgbClr val="289EB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914400" indent="-914400" eaLnBrk="1">
              <a:lnSpc>
                <a:spcPct val="200000"/>
              </a:lnSpc>
              <a:spcBef>
                <a:spcPts val="1700"/>
              </a:spcBef>
              <a:buFont typeface="+mj-lt"/>
              <a:buAutoNum type="arabicPeriod"/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 후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학과 건물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지정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914400" indent="-914400" eaLnBrk="1">
              <a:lnSpc>
                <a:spcPct val="200000"/>
              </a:lnSpc>
              <a:spcBef>
                <a:spcPts val="1700"/>
              </a:spcBef>
              <a:buFont typeface="+mj-lt"/>
              <a:buAutoNum type="arabicPeriod"/>
            </a:pP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학과 </a:t>
            </a:r>
            <a:r>
              <a:rPr lang="ko-KR" altLang="en-US" sz="5400" b="0" dirty="0">
                <a:solidFill>
                  <a:srgbClr val="289EB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정원 및 예산</a:t>
            </a:r>
            <a:r>
              <a:rPr lang="ko-KR" altLang="en-US" sz="54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지정</a:t>
            </a:r>
            <a:endParaRPr lang="en-US" altLang="ko-KR" sz="54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677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9506" y="0"/>
            <a:ext cx="24403506" cy="1373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1" y="1093569"/>
            <a:ext cx="1320129" cy="10058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5" y="1309593"/>
            <a:ext cx="812698" cy="8126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308269" y="305272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chemeClr val="accent1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컨텐츠</a:t>
            </a:r>
            <a:endParaRPr lang="en-US" altLang="ko-KR" sz="3500" b="0" dirty="0">
              <a:solidFill>
                <a:schemeClr val="accent1">
                  <a:lumMod val="7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91200" y="12114584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8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건축</a:t>
            </a:r>
            <a:endParaRPr lang="en-US" altLang="ko-KR" sz="3500" b="0" dirty="0">
              <a:solidFill>
                <a:srgbClr val="8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3449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컨텐츠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아이콘 설명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20000"/>
              </a:lnSpc>
              <a:spcBef>
                <a:spcPts val="1700"/>
              </a:spcBef>
            </a:pP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10606"/>
              </p:ext>
            </p:extLst>
          </p:nvPr>
        </p:nvGraphicFramePr>
        <p:xfrm>
          <a:off x="10258375" y="4984623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4" imgW="3593520" imgH="3593520" progId="Photoshop.Image.13">
                  <p:embed/>
                </p:oleObj>
              </mc:Choice>
              <mc:Fallback>
                <p:oleObj name="Image" r:id="rId4" imgW="3593520" imgH="359352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58375" y="4984623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870908"/>
              </p:ext>
            </p:extLst>
          </p:nvPr>
        </p:nvGraphicFramePr>
        <p:xfrm>
          <a:off x="2134889" y="4914941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6" imgW="3593520" imgH="3593520" progId="Photoshop.Image.13">
                  <p:embed/>
                </p:oleObj>
              </mc:Choice>
              <mc:Fallback>
                <p:oleObj name="Image" r:id="rId6" imgW="3593520" imgH="359352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4889" y="4914941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369" y="4984623"/>
            <a:ext cx="3593651" cy="35936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408" y="5028281"/>
            <a:ext cx="3593651" cy="3593651"/>
          </a:xfrm>
          <a:prstGeom prst="rect">
            <a:avLst/>
          </a:prstGeom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702024"/>
              </p:ext>
            </p:extLst>
          </p:nvPr>
        </p:nvGraphicFramePr>
        <p:xfrm>
          <a:off x="13247186" y="4914941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10" imgW="3593520" imgH="3593520" progId="Photoshop.Image.13">
                  <p:embed/>
                </p:oleObj>
              </mc:Choice>
              <mc:Fallback>
                <p:oleObj name="Image" r:id="rId10" imgW="3593520" imgH="3593520" progId="Photoshop.Image.13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47186" y="4914941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813350"/>
              </p:ext>
            </p:extLst>
          </p:nvPr>
        </p:nvGraphicFramePr>
        <p:xfrm>
          <a:off x="4652342" y="5064100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12" imgW="3593520" imgH="3593520" progId="Photoshop.Image.13">
                  <p:embed/>
                </p:oleObj>
              </mc:Choice>
              <mc:Fallback>
                <p:oleObj name="Image" r:id="rId12" imgW="3593520" imgH="3593520" progId="Photoshop.Image.13">
                  <p:embed/>
                  <p:pic>
                    <p:nvPicPr>
                      <p:cNvPr id="11" name="개체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52342" y="5064100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815634"/>
              </p:ext>
            </p:extLst>
          </p:nvPr>
        </p:nvGraphicFramePr>
        <p:xfrm>
          <a:off x="7429215" y="4839842"/>
          <a:ext cx="35941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14" imgW="3593520" imgH="3593520" progId="Photoshop.Image.13">
                  <p:embed/>
                </p:oleObj>
              </mc:Choice>
              <mc:Fallback>
                <p:oleObj name="Image" r:id="rId14" imgW="3593520" imgH="3593520" progId="Photoshop.Image.13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29215" y="4839842"/>
                        <a:ext cx="35941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직사각형 25"/>
          <p:cNvSpPr/>
          <p:nvPr/>
        </p:nvSpPr>
        <p:spPr>
          <a:xfrm>
            <a:off x="3181176" y="7474142"/>
            <a:ext cx="15015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달력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82774" y="7474142"/>
            <a:ext cx="22031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개괄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97356" y="7460713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학생 관리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904537" y="7470077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교수 관리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928873" y="7470077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665177" y="7460713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재정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214580" y="7460713"/>
            <a:ext cx="220312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35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학교 홍보</a:t>
            </a:r>
            <a:endParaRPr lang="en-US" altLang="ko-KR" sz="3500" b="0" dirty="0"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812915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Tema de Office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3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0000" b="1" i="0" u="none" strike="noStrike" cap="none" normalizeH="0" baseline="0">
            <a:ln>
              <a:noFill/>
            </a:ln>
            <a:solidFill>
              <a:srgbClr val="DCDEE0"/>
            </a:solidFill>
            <a:effectLst/>
            <a:latin typeface="Lato" charset="0"/>
            <a:ea typeface="ＭＳ Ｐゴシック" charset="0"/>
            <a:cs typeface="Lato" charset="0"/>
            <a:sym typeface="Lat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3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0000" b="1" i="0" u="none" strike="noStrike" cap="none" normalizeH="0" baseline="0">
            <a:ln>
              <a:noFill/>
            </a:ln>
            <a:solidFill>
              <a:srgbClr val="DCDEE0"/>
            </a:solidFill>
            <a:effectLst/>
            <a:latin typeface="Lato" charset="0"/>
            <a:ea typeface="ＭＳ Ｐゴシック" charset="0"/>
            <a:cs typeface="Lato" charset="0"/>
            <a:sym typeface="Lato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892</Words>
  <Application>Microsoft Office PowerPoint</Application>
  <PresentationFormat>사용자 지정</PresentationFormat>
  <Paragraphs>221</Paragraphs>
  <Slides>22</Slides>
  <Notes>21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210 맨발의청춘 L</vt:lpstr>
      <vt:lpstr>Lato</vt:lpstr>
      <vt:lpstr>Gill Sans</vt:lpstr>
      <vt:lpstr>Lucida Grande</vt:lpstr>
      <vt:lpstr>Tema de Office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Minhye Kim</dc:creator>
  <cp:lastModifiedBy>이 재형</cp:lastModifiedBy>
  <cp:revision>126</cp:revision>
  <dcterms:modified xsi:type="dcterms:W3CDTF">2019-09-29T16:30:11Z</dcterms:modified>
</cp:coreProperties>
</file>